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</p:sldIdLst>
  <p:sldSz cx="12192000" cy="6858000"/>
  <p:notesSz cx="6858000" cy="9144000"/>
  <p:embeddedFontLst>
    <p:embeddedFont>
      <p:font typeface="Calibri Light" pitchFamily="34" charset="0"/>
      <p:regular r:id="rId3"/>
      <p:italic r:id="rId4"/>
    </p:embeddedFont>
    <p:embeddedFont>
      <p:font typeface="Tahoma" pitchFamily="34" charset="0"/>
      <p:regular r:id="rId5"/>
      <p:bold r:id="rId6"/>
    </p:embeddedFont>
    <p:embeddedFont>
      <p:font typeface="Calibri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/>
  </p:normalViewPr>
  <p:slideViewPr>
    <p:cSldViewPr snapToGrid="0">
      <p:cViewPr varScale="1">
        <p:scale>
          <a:sx n="85" d="100"/>
          <a:sy n="85" d="100"/>
        </p:scale>
        <p:origin x="-514" y="-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theme" Target="theme/theme1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presProps" Target="presProps.xml"/><Relationship Id="rId5" Type="http://schemas.openxmlformats.org/officeDocument/2006/relationships/font" Target="fonts/font3.fntdata"/><Relationship Id="rId10" Type="http://schemas.openxmlformats.org/officeDocument/2006/relationships/font" Target="fonts/font8.fntdata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6BD6654-EABA-4D43-B242-1901503660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0B6AD251-B91D-4887-8919-58CDC7BBFA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492773A-1A3F-4A5F-AA2A-06D1B12C37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31/7/2022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657942E-0216-4E73-9469-BD06EE69E8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2EFCEDD-E322-4528-809E-927AD9DB1F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751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7CE4CDF-9377-4F86-B46F-33BC8DAEA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A28FED7E-F2A8-453D-BCB3-ACA3563CC7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CF352F8-7752-4F82-A9E7-CFD79C28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31/7/2022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B11693F-8013-4256-B576-FF801C597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F2C84EE-0EA7-4D2E-B302-D8D5CF767C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213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81D7811F-727A-422A-856F-45B85A048CD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E101C796-B81D-43EE-896E-3EB59839F3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0EC6540-BD2C-4455-B4D8-7063E6928B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31/7/2022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E695E79-46B2-48B8-AE93-859E6A9BD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013243C-CD0F-4CBD-92CF-AF92620E4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19637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72F2D6B-7123-4B3B-AC32-685E8AE379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47A6A9-6606-44AC-9DE6-29A785F6E9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B97D520-3BDB-4985-8A7E-F62B683DE0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31/7/2022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7CD17E4-2AD3-4063-A782-2D1CDBE5B6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9FAA97F-3BD0-4BF7-BA52-88C12A6A3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974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03DBE58-6367-480F-B114-9D9453EB5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62341E4-13FD-4E4D-BCDC-172FF36073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AAAA12C-0861-47A8-9D17-937BBE3383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31/7/2022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289F8EC-A0B2-4839-A69F-66DFA17C9F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88BAD9D-D699-40B7-8265-B46F1B5E9B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938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7425498-E59B-4365-B039-B64EB5D3CF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AF6F49C-58BF-4D7B-9C84-63D06B7772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AB23686-2A0F-4EDE-AEDB-C7BE06523A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3F8B2AD0-8538-41CF-8CC8-1B5916571A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31/7/2022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6FFF27B5-43C1-444C-A6AA-55120A32DD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5D84087-4038-4C19-B666-E249CDABB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311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5D64570-5D27-4466-8233-DD4F39B10F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6CAEE3B-7890-46AE-910E-F9D5459440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92917E56-156D-4906-84E0-EF0495AB22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E0E54CDD-4E06-4DEB-A124-E88442860A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ED9B8601-3331-43DF-8132-C71CA58099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ECBA6251-AA48-4CDB-AAA5-3DED7C6575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31/7/2022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B1CAA3FA-8C90-41E1-AC36-9C0A670C6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933059BD-871B-47CA-ABAB-70DB073D8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3823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0E405E4-F396-4E5A-A285-206342234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5FF366B1-C31D-4A6A-9510-253737AA01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31/7/2022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A8900E57-D687-422D-ACA8-81B6506B32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2624B204-01EE-4512-A2BC-0CC1DF7999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9081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60D54D5F-5D58-4673-A9CA-88693466F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31/7/2022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623043EF-4A15-42AF-BAF6-7AB80E498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212D0172-28B8-4776-A0D4-225DE6C89E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245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3223F20-7D14-454E-B82B-20FBFD0058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BEDB786-11E5-40B4-BF3A-0A5A1E6EF1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ADE334AB-D125-4FDC-A811-BF96C4CF95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6A80024-9F5C-4D08-B84F-8A9F76BE20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31/7/2022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7A32996-E7F3-4A93-98A8-831606F84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9000E66-5073-421D-AD6E-A3C6BF9D2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5080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9613C9-F342-4F39-99B8-1B90FC59D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5BA99DF1-5BF9-4A5C-8BF6-C3B2057813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A025FA8-0526-4346-BFC7-65403D5BDB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A3DE936-98AE-4081-B8E7-202DF494A0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31/7/2022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78F3DD2-7DE9-4489-910C-59CE692CD9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CE0DFFA-175F-4C77-91A4-DB8C204636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9923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E2F8DF80-5E69-48EB-9390-9178CF9CBB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47227BE-2C9B-4023-BE30-A43BBAE7BF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4BF15CF-DDEC-40BF-B48D-B7B57876A0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0635D2-1FD4-42FB-A3A0-B9DFEF7C7F90}" type="datetimeFigureOut">
              <a:rPr lang="en-US" smtClean="0"/>
              <a:t>31/7/2022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166434F-C472-42AA-B7F9-778250EE2F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D06E6B8-E79C-41EA-A055-7A235E7418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679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image" Target="../media/image1.PNG"/><Relationship Id="rId7" Type="http://schemas.openxmlformats.org/officeDocument/2006/relationships/image" Target="../media/image5.gif"/><Relationship Id="rId2" Type="http://schemas.openxmlformats.org/officeDocument/2006/relationships/audio" Target="../media/audio1.wav"/><Relationship Id="rId16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11" Type="http://schemas.openxmlformats.org/officeDocument/2006/relationships/image" Target="../media/image9.jpeg"/><Relationship Id="rId5" Type="http://schemas.openxmlformats.org/officeDocument/2006/relationships/image" Target="../media/image3.jpeg"/><Relationship Id="rId10" Type="http://schemas.openxmlformats.org/officeDocument/2006/relationships/image" Target="../media/image8.gif"/><Relationship Id="rId4" Type="http://schemas.openxmlformats.org/officeDocument/2006/relationships/image" Target="../media/image2.gif"/><Relationship Id="rId9" Type="http://schemas.openxmlformats.org/officeDocument/2006/relationships/image" Target="../media/image7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xmlns="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82" y="-50426"/>
            <a:ext cx="1941429" cy="1856600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xmlns="" id="{8A1AF95E-ACBD-46E9-8F43-1F6D65A0D221}"/>
              </a:ext>
            </a:extLst>
          </p:cNvPr>
          <p:cNvSpPr/>
          <p:nvPr/>
        </p:nvSpPr>
        <p:spPr>
          <a:xfrm rot="5600923">
            <a:off x="2831325" y="4994112"/>
            <a:ext cx="2438330" cy="250979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Arrow: Pentagon 30">
            <a:hlinkClick r:id="" action="ppaction://noaction"/>
            <a:extLst>
              <a:ext uri="{FF2B5EF4-FFF2-40B4-BE49-F238E27FC236}">
                <a16:creationId xmlns:a16="http://schemas.microsoft.com/office/drawing/2014/main" xmlns="" id="{AA693000-41B6-4481-BACC-F3E8F4F6DBBA}"/>
              </a:ext>
            </a:extLst>
          </p:cNvPr>
          <p:cNvSpPr/>
          <p:nvPr/>
        </p:nvSpPr>
        <p:spPr>
          <a:xfrm rot="586976" flipH="1">
            <a:off x="2801407" y="4069021"/>
            <a:ext cx="2310938" cy="899514"/>
          </a:xfrm>
          <a:prstGeom prst="homePlate">
            <a:avLst/>
          </a:prstGeom>
          <a:blipFill>
            <a:blip r:embed="rId5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 HOME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240" y="5457466"/>
            <a:ext cx="952500" cy="1019175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:a16="http://schemas.microsoft.com/office/drawing/2014/main" xmlns="" id="{9A9D8C94-FF71-4542-A1F8-47F84D77E78E}"/>
              </a:ext>
            </a:extLst>
          </p:cNvPr>
          <p:cNvSpPr/>
          <p:nvPr/>
        </p:nvSpPr>
        <p:spPr>
          <a:xfrm>
            <a:off x="4025900" y="4194326"/>
            <a:ext cx="154406" cy="154406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668" y="5154122"/>
            <a:ext cx="1164057" cy="1275986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2260"/>
            <a:ext cx="1164057" cy="127598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xmlns="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346" y="3437713"/>
            <a:ext cx="777978" cy="76864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57894" y="3664879"/>
            <a:ext cx="880161" cy="843194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xmlns="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0492" y="3822034"/>
            <a:ext cx="714375" cy="1190625"/>
          </a:xfrm>
          <a:prstGeom prst="rect">
            <a:avLst/>
          </a:prstGeom>
        </p:spPr>
      </p:pic>
      <p:pic>
        <p:nvPicPr>
          <p:cNvPr id="17" name="Picture 6" descr="HỘP QUÀ NGẪU NHIÊN TẶNG CHO SẢN PHẨM ĐƯỢC CHỌN CỦA GIAN HÀNG - Bộ chăm sóc  da mặt | TheFaceHolic.com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66" t="7894" r="11747" b="9334"/>
          <a:stretch/>
        </p:blipFill>
        <p:spPr bwMode="auto">
          <a:xfrm>
            <a:off x="10363386" y="4863893"/>
            <a:ext cx="1645920" cy="185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Rectangle: Folded Corner 27">
            <a:extLst>
              <a:ext uri="{FF2B5EF4-FFF2-40B4-BE49-F238E27FC236}">
                <a16:creationId xmlns:a16="http://schemas.microsoft.com/office/drawing/2014/main" xmlns="" id="{02105D08-1F14-416F-86C2-51DFEA1D8826}"/>
              </a:ext>
            </a:extLst>
          </p:cNvPr>
          <p:cNvSpPr/>
          <p:nvPr/>
        </p:nvSpPr>
        <p:spPr>
          <a:xfrm>
            <a:off x="301073" y="4225113"/>
            <a:ext cx="11064013" cy="563733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Em đã khuyên chị điều gi?</a:t>
            </a:r>
            <a:endParaRPr lang="en-US" sz="2800" b="1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7" name="Rectangle: Folded Corner 26">
            <a:extLst>
              <a:ext uri="{FF2B5EF4-FFF2-40B4-BE49-F238E27FC236}">
                <a16:creationId xmlns:a16="http://schemas.microsoft.com/office/drawing/2014/main" xmlns="" id="{A468FF43-48BE-45C8-AE0E-72371E21D00D}"/>
              </a:ext>
            </a:extLst>
          </p:cNvPr>
          <p:cNvSpPr/>
          <p:nvPr/>
        </p:nvSpPr>
        <p:spPr>
          <a:xfrm>
            <a:off x="301074" y="349624"/>
            <a:ext cx="11064013" cy="3622636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just"/>
            <a:r>
              <a:rPr lang="en-US" sz="2800" b="1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Em hãy đọc đoạn văn sau và trả lời câu hỏi:</a:t>
            </a:r>
          </a:p>
          <a:p>
            <a:pPr algn="just"/>
            <a:r>
              <a:rPr lang="vi-VN" sz="2800" b="1">
                <a:solidFill>
                  <a:srgbClr val="0000FF"/>
                </a:solidFill>
              </a:rPr>
              <a:t>Cả chiều, hai chị em hì hụi chuẩn bị quà sinh nhật cho bố. Tấm thiệp đặc biệt</a:t>
            </a:r>
            <a:r>
              <a:rPr lang="en-US" sz="2800" b="1">
                <a:solidFill>
                  <a:srgbClr val="0000FF"/>
                </a:solidFill>
              </a:rPr>
              <a:t> </a:t>
            </a:r>
            <a:r>
              <a:rPr lang="vi-VN" sz="2800" b="1">
                <a:solidFill>
                  <a:srgbClr val="0000FF"/>
                </a:solidFill>
              </a:rPr>
              <a:t>được chị nắn nót </a:t>
            </a:r>
            <a:r>
              <a:rPr lang="vi-VN" sz="2800" b="1">
                <a:solidFill>
                  <a:srgbClr val="0000FF"/>
                </a:solidFill>
              </a:rPr>
              <a:t>viết</a:t>
            </a:r>
            <a:r>
              <a:rPr lang="vi-VN" sz="2800" b="1" smtClean="0">
                <a:solidFill>
                  <a:srgbClr val="0000FF"/>
                </a:solidFill>
              </a:rPr>
              <a:t>:</a:t>
            </a:r>
            <a:endParaRPr lang="en-US" sz="2800" b="1" smtClean="0">
              <a:solidFill>
                <a:srgbClr val="0000FF"/>
              </a:solidFill>
            </a:endParaRPr>
          </a:p>
          <a:p>
            <a:pPr algn="just"/>
            <a:r>
              <a:rPr lang="vi-VN" sz="2800" b="1" smtClean="0">
                <a:solidFill>
                  <a:srgbClr val="0000FF"/>
                </a:solidFill>
              </a:rPr>
              <a:t>Ngắm </a:t>
            </a:r>
            <a:r>
              <a:rPr lang="vi-VN" sz="2800" b="1">
                <a:solidFill>
                  <a:srgbClr val="0000FF"/>
                </a:solidFill>
              </a:rPr>
              <a:t>nghĩa tấm thiệp, băn </a:t>
            </a:r>
            <a:r>
              <a:rPr lang="vi-VN" sz="2800" b="1">
                <a:solidFill>
                  <a:srgbClr val="0000FF"/>
                </a:solidFill>
              </a:rPr>
              <a:t>khoăn</a:t>
            </a:r>
            <a:r>
              <a:rPr lang="vi-VN" sz="2800" b="1" smtClean="0">
                <a:solidFill>
                  <a:srgbClr val="0000FF"/>
                </a:solidFill>
              </a:rPr>
              <a:t>:</a:t>
            </a:r>
            <a:endParaRPr lang="en-US" sz="2800" b="1" smtClean="0">
              <a:solidFill>
                <a:srgbClr val="0000FF"/>
              </a:solidFill>
            </a:endParaRPr>
          </a:p>
          <a:p>
            <a:pPr algn="just"/>
            <a:r>
              <a:rPr lang="vi-VN" sz="2800" b="1" smtClean="0">
                <a:solidFill>
                  <a:srgbClr val="0000FF"/>
                </a:solidFill>
              </a:rPr>
              <a:t>- Có </a:t>
            </a:r>
            <a:r>
              <a:rPr lang="vi-VN" sz="2800" b="1">
                <a:solidFill>
                  <a:srgbClr val="0000FF"/>
                </a:solidFill>
              </a:rPr>
              <a:t>khi chỉ viết điều tốt thôi. Chị xóa dòng “Nấu ăn không ngon” đi </a:t>
            </a:r>
            <a:r>
              <a:rPr lang="vi-VN" sz="2800" b="1">
                <a:solidFill>
                  <a:srgbClr val="0000FF"/>
                </a:solidFill>
              </a:rPr>
              <a:t>chị</a:t>
            </a:r>
            <a:r>
              <a:rPr lang="vi-VN" sz="2800" b="1" smtClean="0">
                <a:solidFill>
                  <a:srgbClr val="0000FF"/>
                </a:solidFill>
              </a:rPr>
              <a:t>!</a:t>
            </a:r>
            <a:endParaRPr lang="en-US" sz="2800" b="1" smtClean="0">
              <a:solidFill>
                <a:srgbClr val="0000FF"/>
              </a:solidFill>
            </a:endParaRPr>
          </a:p>
          <a:p>
            <a:pPr algn="just"/>
            <a:r>
              <a:rPr lang="vi-VN" sz="2800" b="1" smtClean="0">
                <a:solidFill>
                  <a:srgbClr val="0000FF"/>
                </a:solidFill>
              </a:rPr>
              <a:t>- Ừ</a:t>
            </a:r>
            <a:r>
              <a:rPr lang="vi-VN" sz="2800" b="1">
                <a:solidFill>
                  <a:srgbClr val="0000FF"/>
                </a:solidFill>
              </a:rPr>
              <a:t>. Em thấy viết thế có ít quá </a:t>
            </a:r>
            <a:r>
              <a:rPr lang="vi-VN" sz="2800" b="1">
                <a:solidFill>
                  <a:srgbClr val="0000FF"/>
                </a:solidFill>
              </a:rPr>
              <a:t>không</a:t>
            </a:r>
            <a:r>
              <a:rPr lang="vi-VN" sz="2800" b="1" smtClean="0">
                <a:solidFill>
                  <a:srgbClr val="0000FF"/>
                </a:solidFill>
              </a:rPr>
              <a:t>?</a:t>
            </a:r>
            <a:endParaRPr lang="en-US" sz="2800" b="1" smtClean="0">
              <a:solidFill>
                <a:srgbClr val="0000FF"/>
              </a:solidFill>
            </a:endParaRPr>
          </a:p>
          <a:p>
            <a:pPr algn="just"/>
            <a:r>
              <a:rPr lang="vi-VN" sz="2800" b="1" smtClean="0">
                <a:solidFill>
                  <a:srgbClr val="0000FF"/>
                </a:solidFill>
              </a:rPr>
              <a:t>- </a:t>
            </a:r>
            <a:r>
              <a:rPr lang="vi-VN" sz="2800" b="1">
                <a:solidFill>
                  <a:srgbClr val="0000FF"/>
                </a:solidFill>
              </a:rPr>
              <a:t>A, bố rất đẹp trai nữa </a:t>
            </a:r>
            <a:r>
              <a:rPr lang="vi-VN" sz="2800" b="1">
                <a:solidFill>
                  <a:srgbClr val="0000FF"/>
                </a:solidFill>
              </a:rPr>
              <a:t>ạ</a:t>
            </a:r>
            <a:r>
              <a:rPr lang="vi-VN" sz="2800" b="1" smtClean="0">
                <a:solidFill>
                  <a:srgbClr val="0000FF"/>
                </a:solidFill>
              </a:rPr>
              <a:t>!</a:t>
            </a:r>
            <a:endParaRPr lang="en-US" sz="2800" b="1" smtClean="0">
              <a:solidFill>
                <a:srgbClr val="0000FF"/>
              </a:solidFill>
            </a:endParaRPr>
          </a:p>
        </p:txBody>
      </p:sp>
      <p:sp>
        <p:nvSpPr>
          <p:cNvPr id="15" name="Rectangle: Folded Corner 27">
            <a:extLst>
              <a:ext uri="{FF2B5EF4-FFF2-40B4-BE49-F238E27FC236}">
                <a16:creationId xmlns:a16="http://schemas.microsoft.com/office/drawing/2014/main" xmlns="" id="{02105D08-1F14-416F-86C2-51DFEA1D8826}"/>
              </a:ext>
            </a:extLst>
          </p:cNvPr>
          <p:cNvSpPr/>
          <p:nvPr/>
        </p:nvSpPr>
        <p:spPr>
          <a:xfrm>
            <a:off x="309623" y="4895426"/>
            <a:ext cx="11064013" cy="563733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smtClean="0">
                <a:solidFill>
                  <a:srgbClr val="008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Em đã khuyên chị </a:t>
            </a:r>
            <a:r>
              <a:rPr lang="vi-VN" sz="2800" b="1">
                <a:solidFill>
                  <a:srgbClr val="008000"/>
                </a:solidFill>
              </a:rPr>
              <a:t>xóa dòng “Nấu ăn không ngon” </a:t>
            </a:r>
            <a:endParaRPr lang="en-US" sz="2800" b="1">
              <a:solidFill>
                <a:srgbClr val="008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5836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chimes.wav"/>
          </p:stSnd>
        </p:sndAc>
      </p:transition>
    </mc:Choice>
    <mc:Fallback xmlns="">
      <p:transition>
        <p:sndAc>
          <p:stSnd>
            <p:snd r:embed="rId1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1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110</Words>
  <Application>Microsoft Office PowerPoint</Application>
  <PresentationFormat>Custom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 Light</vt:lpstr>
      <vt:lpstr>Tahoma</vt:lpstr>
      <vt:lpstr>Calibri</vt:lpstr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vvxel</dc:creator>
  <cp:lastModifiedBy>Admin</cp:lastModifiedBy>
  <cp:revision>27</cp:revision>
  <dcterms:created xsi:type="dcterms:W3CDTF">2018-05-24T12:43:45Z</dcterms:created>
  <dcterms:modified xsi:type="dcterms:W3CDTF">2022-07-31T00:05:43Z</dcterms:modified>
</cp:coreProperties>
</file>