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BF1F1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928519" y="1266918"/>
            <a:ext cx="4267200" cy="72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MƯA</a:t>
            </a:r>
            <a:r>
              <a:rPr lang="en-US" sz="3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047" y="3657600"/>
            <a:ext cx="6474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nl-NL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Lặn 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lội : </a:t>
            </a:r>
            <a:r>
              <a:rPr lang="nl-NL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việc vất vả nơi ruộng đồng, sông 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nl-NL" sz="40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nl-NL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Một tháng lương công nhân bằng tiền lời cả mùa lúa' - VnExpr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254" y="2286000"/>
            <a:ext cx="812799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9693</TotalTime>
  <Words>25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1004</cp:revision>
  <dcterms:created xsi:type="dcterms:W3CDTF">2008-09-09T22:52:10Z</dcterms:created>
  <dcterms:modified xsi:type="dcterms:W3CDTF">2022-08-11T06:26:42Z</dcterms:modified>
</cp:coreProperties>
</file>