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428" r:id="rId2"/>
  </p:sldIdLst>
  <p:sldSz cx="16276638" cy="9144000"/>
  <p:notesSz cx="6858000" cy="9144000"/>
  <p:custDataLst>
    <p:tags r:id="rId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17550" indent="-2603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436688" indent="-5222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2154238" indent="-78263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873375" indent="-104457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880">
          <p15:clr>
            <a:srgbClr val="A4A3A4"/>
          </p15:clr>
        </p15:guide>
        <p15:guide id="2" pos="512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EBF1F1"/>
    <a:srgbClr val="FF0066"/>
    <a:srgbClr val="FF7C80"/>
    <a:srgbClr val="FF6600"/>
    <a:srgbClr val="6600CC"/>
    <a:srgbClr val="3333FF"/>
    <a:srgbClr val="FF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76" autoAdjust="0"/>
    <p:restoredTop sz="94660"/>
  </p:normalViewPr>
  <p:slideViewPr>
    <p:cSldViewPr>
      <p:cViewPr varScale="1">
        <p:scale>
          <a:sx n="63" d="100"/>
          <a:sy n="63" d="100"/>
        </p:scale>
        <p:origin x="-494" y="-82"/>
      </p:cViewPr>
      <p:guideLst>
        <p:guide orient="horz" pos="2880"/>
        <p:guide pos="512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77825" y="685800"/>
            <a:ext cx="61023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45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1C4FA25-5DD5-485C-BCD2-EF739D2A71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38681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717550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143668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215423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2873375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3592220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10664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29109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747553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9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718444" indent="0" algn="ctr">
              <a:buNone/>
              <a:defRPr/>
            </a:lvl2pPr>
            <a:lvl3pPr marL="1436888" indent="0" algn="ctr">
              <a:buNone/>
              <a:defRPr/>
            </a:lvl3pPr>
            <a:lvl4pPr marL="2155332" indent="0" algn="ctr">
              <a:buNone/>
              <a:defRPr/>
            </a:lvl4pPr>
            <a:lvl5pPr marL="2873776" indent="0" algn="ctr">
              <a:buNone/>
              <a:defRPr/>
            </a:lvl5pPr>
            <a:lvl6pPr marL="3592220" indent="0" algn="ctr">
              <a:buNone/>
              <a:defRPr/>
            </a:lvl6pPr>
            <a:lvl7pPr marL="4310664" indent="0" algn="ctr">
              <a:buNone/>
              <a:defRPr/>
            </a:lvl7pPr>
            <a:lvl8pPr marL="5029109" indent="0" algn="ctr">
              <a:buNone/>
              <a:defRPr/>
            </a:lvl8pPr>
            <a:lvl9pPr marL="5747553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01423-D198-4896-B996-AF6CD71AA3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225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28DD1-89CB-4A9B-8160-1008CEEB8C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2092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00562" y="366186"/>
            <a:ext cx="3662244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2" y="366186"/>
            <a:ext cx="10715453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A9502-423E-4957-ACD4-EFEAFA4568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3834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0BA3F-51CF-473C-BBC7-9F80CB3FD9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0669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3" y="5875867"/>
            <a:ext cx="13835142" cy="1816100"/>
          </a:xfrm>
        </p:spPr>
        <p:txBody>
          <a:bodyPr anchor="t"/>
          <a:lstStyle>
            <a:lvl1pPr algn="l">
              <a:defRPr sz="63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3" y="3875619"/>
            <a:ext cx="13835142" cy="2000249"/>
          </a:xfrm>
        </p:spPr>
        <p:txBody>
          <a:bodyPr anchor="b"/>
          <a:lstStyle>
            <a:lvl1pPr marL="0" indent="0">
              <a:buNone/>
              <a:defRPr sz="3100"/>
            </a:lvl1pPr>
            <a:lvl2pPr marL="718444" indent="0">
              <a:buNone/>
              <a:defRPr sz="2800"/>
            </a:lvl2pPr>
            <a:lvl3pPr marL="1436888" indent="0">
              <a:buNone/>
              <a:defRPr sz="2500"/>
            </a:lvl3pPr>
            <a:lvl4pPr marL="2155332" indent="0">
              <a:buNone/>
              <a:defRPr sz="2200"/>
            </a:lvl4pPr>
            <a:lvl5pPr marL="2873776" indent="0">
              <a:buNone/>
              <a:defRPr sz="2200"/>
            </a:lvl5pPr>
            <a:lvl6pPr marL="3592220" indent="0">
              <a:buNone/>
              <a:defRPr sz="2200"/>
            </a:lvl6pPr>
            <a:lvl7pPr marL="4310664" indent="0">
              <a:buNone/>
              <a:defRPr sz="2200"/>
            </a:lvl7pPr>
            <a:lvl8pPr marL="5029109" indent="0">
              <a:buNone/>
              <a:defRPr sz="2200"/>
            </a:lvl8pPr>
            <a:lvl9pPr marL="5747553" indent="0">
              <a:buNone/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9DFC9-E0D6-4E70-95EC-EE956DA625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5921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3832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958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E0E17-1536-48C6-87E3-A861F0C00F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175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0A47B-B3AA-4408-B89E-78641CC571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286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8FA65-B14B-4883-88C7-F7A3A55E9A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1497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BE4F5-A3A4-4A0F-A638-D990D725B4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29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8"/>
            <a:ext cx="9099093" cy="7804151"/>
          </a:xfrm>
        </p:spPr>
        <p:txBody>
          <a:bodyPr/>
          <a:lstStyle>
            <a:lvl1pPr>
              <a:defRPr sz="5000"/>
            </a:lvl1pPr>
            <a:lvl2pPr>
              <a:defRPr sz="4400"/>
            </a:lvl2pPr>
            <a:lvl3pPr>
              <a:defRPr sz="38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8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9C05A-73D7-488D-87AE-9FA1D515B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9410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1"/>
            <a:ext cx="9765983" cy="755651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000"/>
            </a:lvl1pPr>
            <a:lvl2pPr marL="718444" indent="0">
              <a:buNone/>
              <a:defRPr sz="4400"/>
            </a:lvl2pPr>
            <a:lvl3pPr marL="1436888" indent="0">
              <a:buNone/>
              <a:defRPr sz="3800"/>
            </a:lvl3pPr>
            <a:lvl4pPr marL="2155332" indent="0">
              <a:buNone/>
              <a:defRPr sz="3100"/>
            </a:lvl4pPr>
            <a:lvl5pPr marL="2873776" indent="0">
              <a:buNone/>
              <a:defRPr sz="3100"/>
            </a:lvl5pPr>
            <a:lvl6pPr marL="3592220" indent="0">
              <a:buNone/>
              <a:defRPr sz="3100"/>
            </a:lvl6pPr>
            <a:lvl7pPr marL="4310664" indent="0">
              <a:buNone/>
              <a:defRPr sz="3100"/>
            </a:lvl7pPr>
            <a:lvl8pPr marL="5029109" indent="0">
              <a:buNone/>
              <a:defRPr sz="3100"/>
            </a:lvl8pPr>
            <a:lvl9pPr marL="5747553" indent="0">
              <a:buNone/>
              <a:defRPr sz="3100"/>
            </a:lvl9pPr>
          </a:lstStyle>
          <a:p>
            <a:pPr lvl="0"/>
            <a:endParaRPr lang="vi-VN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2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90DF4-68DF-4AAF-98F9-EB3836BAB8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8833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13832" y="366713"/>
            <a:ext cx="14648974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3832" y="2133600"/>
            <a:ext cx="14648974" cy="603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13832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61185" y="8326438"/>
            <a:ext cx="5154269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664924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2200"/>
            </a:lvl1pPr>
          </a:lstStyle>
          <a:p>
            <a:pPr>
              <a:defRPr/>
            </a:pPr>
            <a:fld id="{F4264759-E7CE-4A8C-955C-20DA2A50E4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5pPr>
      <a:lvl6pPr marL="718444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6pPr>
      <a:lvl7pPr marL="1436888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7pPr>
      <a:lvl8pPr marL="2155332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8pPr>
      <a:lvl9pPr marL="2873776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9pPr>
    </p:titleStyle>
    <p:bodyStyle>
      <a:lvl1pPr marL="538163" indent="-538163" algn="l" rtl="0" eaLnBrk="0" fontAlgn="base" hangingPunct="0">
        <a:spcBef>
          <a:spcPct val="20000"/>
        </a:spcBef>
        <a:spcAft>
          <a:spcPct val="0"/>
        </a:spcAft>
        <a:buChar char="•"/>
        <a:defRPr sz="5000">
          <a:solidFill>
            <a:schemeClr val="tx1"/>
          </a:solidFill>
          <a:latin typeface="+mn-lt"/>
          <a:ea typeface="+mn-ea"/>
          <a:cs typeface="+mn-cs"/>
        </a:defRPr>
      </a:lvl1pPr>
      <a:lvl2pPr marL="1166813" indent="-447675" algn="l" rtl="0" eaLnBrk="0" fontAlgn="base" hangingPunct="0">
        <a:spcBef>
          <a:spcPct val="20000"/>
        </a:spcBef>
        <a:spcAft>
          <a:spcPct val="0"/>
        </a:spcAft>
        <a:buChar char="–"/>
        <a:defRPr sz="4400">
          <a:solidFill>
            <a:schemeClr val="tx1"/>
          </a:solidFill>
          <a:latin typeface="+mn-lt"/>
        </a:defRPr>
      </a:lvl2pPr>
      <a:lvl3pPr marL="1795463" indent="-358775" algn="l" rtl="0" eaLnBrk="0" fontAlgn="base" hangingPunct="0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</a:defRPr>
      </a:lvl3pPr>
      <a:lvl4pPr marL="2513013" indent="-358775" algn="l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4pPr>
      <a:lvl5pPr marL="3232150" indent="-358775" algn="l" rtl="0" eaLnBrk="0" fontAlgn="base" hangingPunct="0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5pPr>
      <a:lvl6pPr marL="3951442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6pPr>
      <a:lvl7pPr marL="4669887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7pPr>
      <a:lvl8pPr marL="5388331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8pPr>
      <a:lvl9pPr marL="6106775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9pPr>
    </p:bodyStyle>
    <p:otherStyle>
      <a:defPPr>
        <a:defRPr lang="vi-VN"/>
      </a:defPPr>
      <a:lvl1pPr marL="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1844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436888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55332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3776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9222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31066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029109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747553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4617134" y="149573"/>
            <a:ext cx="7013458" cy="1117345"/>
            <a:chOff x="4539228" y="210532"/>
            <a:chExt cx="6895119" cy="1117345"/>
          </a:xfrm>
        </p:grpSpPr>
        <p:grpSp>
          <p:nvGrpSpPr>
            <p:cNvPr id="15" name="Group 14"/>
            <p:cNvGrpSpPr/>
            <p:nvPr/>
          </p:nvGrpSpPr>
          <p:grpSpPr>
            <a:xfrm>
              <a:off x="4539228" y="210532"/>
              <a:ext cx="6895119" cy="1117345"/>
              <a:chOff x="4539228" y="210532"/>
              <a:chExt cx="6895119" cy="1117345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4539228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651116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16" name="Straight Connector 15"/>
            <p:cNvCxnSpPr/>
            <p:nvPr/>
          </p:nvCxnSpPr>
          <p:spPr>
            <a:xfrm>
              <a:off x="6826235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9" name="Text Box 14"/>
          <p:cNvSpPr txBox="1">
            <a:spLocks noChangeArrowheads="1"/>
          </p:cNvSpPr>
          <p:nvPr/>
        </p:nvSpPr>
        <p:spPr bwMode="auto">
          <a:xfrm>
            <a:off x="5928519" y="1266918"/>
            <a:ext cx="4267200" cy="729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3800" b="1" dirty="0" err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MƯA</a:t>
            </a:r>
            <a:r>
              <a:rPr lang="en-US" sz="38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75520" y="3837057"/>
            <a:ext cx="624839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Lũ lượt : </a:t>
            </a:r>
            <a:r>
              <a:rPr lang="nl-NL" sz="40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Từng đàn kéo nhau không </a:t>
            </a:r>
            <a:r>
              <a:rPr lang="nl-NL" sz="4000" b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ngớt</a:t>
            </a:r>
            <a:r>
              <a:rPr lang="nl-NL" sz="4000" b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nl-NL" sz="4000" b="1" dirty="0" smtClean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Sau tết Tân Sửu 2021: Nhiều người lũ lượt rời quê trở lại thành phố |  Vietstoc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7329" y="2422058"/>
            <a:ext cx="8286525" cy="5476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1057155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Slide 2&quot;/&gt;&lt;property id=&quot;20307&quot; value=&quot;293&quot;/&gt;&lt;/object&gt;&lt;object type=&quot;3&quot; unique_id=&quot;10006&quot;&gt;&lt;property id=&quot;20148&quot; value=&quot;5&quot;/&gt;&lt;property id=&quot;20300&quot; value=&quot;Slide 3&quot;/&gt;&lt;property id=&quot;20307&quot; value=&quot;317&quot;/&gt;&lt;/object&gt;&lt;object type=&quot;3&quot; unique_id=&quot;10008&quot;&gt;&lt;property id=&quot;20148&quot; value=&quot;5&quot;/&gt;&lt;property id=&quot;20300&quot; value=&quot;Slide 5&quot;/&gt;&lt;property id=&quot;20307&quot; value=&quot;325&quot;/&gt;&lt;/object&gt;&lt;object type=&quot;3&quot; unique_id=&quot;10009&quot;&gt;&lt;property id=&quot;20148&quot; value=&quot;5&quot;/&gt;&lt;property id=&quot;20300&quot; value=&quot;Slide 6&quot;/&gt;&lt;property id=&quot;20307&quot; value=&quot;298&quot;/&gt;&lt;/object&gt;&lt;object type=&quot;3&quot; unique_id=&quot;10010&quot;&gt;&lt;property id=&quot;20148&quot; value=&quot;5&quot;/&gt;&lt;property id=&quot;20300&quot; value=&quot;Slide 7&quot;/&gt;&lt;property id=&quot;20307&quot; value=&quot;323&quot;/&gt;&lt;/object&gt;&lt;object type=&quot;3&quot; unique_id=&quot;10011&quot;&gt;&lt;property id=&quot;20148&quot; value=&quot;5&quot;/&gt;&lt;property id=&quot;20300&quot; value=&quot;Slide 8&quot;/&gt;&lt;property id=&quot;20307&quot; value=&quot;299&quot;/&gt;&lt;/object&gt;&lt;object type=&quot;3&quot; unique_id=&quot;10012&quot;&gt;&lt;property id=&quot;20148&quot; value=&quot;5&quot;/&gt;&lt;property id=&quot;20300&quot; value=&quot;Slide 9 - &amp;quot;&amp;#x0D;&amp;#x0A;&amp;#x0D;&amp;#x0A; 1/ Phong traøo Ñoâng Du dieãn ra vaøo thôøi gian naøo? Ai laø ngöôøi laõnh ñaïo? Muïc ñích cuûa phong traøo laø &quot;/&gt;&lt;property id=&quot;20307&quot; value=&quot;318&quot;/&gt;&lt;/object&gt;&lt;object type=&quot;3&quot; unique_id=&quot;10013&quot;&gt;&lt;property id=&quot;20148&quot; value=&quot;5&quot;/&gt;&lt;property id=&quot;20300&quot; value=&quot;Slide 10 - &amp;quot;2. Nhaân daân trong nöôùc, ñaëc bieät laø thanh nieân yeâu nöôùc ñaõ höôûng öùng phong traøo Ñoâng Du nhö theá naø&quot;/&gt;&lt;property id=&quot;20307&quot; value=&quot;319&quot;/&gt;&lt;/object&gt;&lt;object type=&quot;3&quot; unique_id=&quot;10014&quot;&gt;&lt;property id=&quot;20148&quot; value=&quot;5&quot;/&gt;&lt;property id=&quot;20300&quot; value=&quot;Slide 11 - &amp;quot;3/ Keát quaû cuûa phong traøo Ñoâng Du vaø yù nghóa cuûa phong traøo laø gì?&amp;quot;&quot;/&gt;&lt;property id=&quot;20307&quot; value=&quot;320&quot;/&gt;&lt;/object&gt;&lt;object type=&quot;3&quot; unique_id=&quot;10015&quot;&gt;&lt;property id=&quot;20148&quot; value=&quot;5&quot;/&gt;&lt;property id=&quot;20300&quot; value=&quot;Slide 12&quot;/&gt;&lt;property id=&quot;20307&quot; value=&quot;300&quot;/&gt;&lt;/object&gt;&lt;object type=&quot;3&quot; unique_id=&quot;10016&quot;&gt;&lt;property id=&quot;20148&quot; value=&quot;5&quot;/&gt;&lt;property id=&quot;20300&quot; value=&quot;Slide 13 - &amp;quot;&amp;amp;#x09;Phan Boäi Chaâu laø nhaø yeâu nöôùc tieâu bieåu cuûa Vieät Nam ôû giai ñoaïn naøo ?&amp;quot;&quot;/&gt;&lt;property id=&quot;20307&quot; value=&quot;263&quot;/&gt;&lt;/object&gt;&lt;object type=&quot;3&quot; unique_id=&quot;10017&quot;&gt;&lt;property id=&quot;20148&quot; value=&quot;5&quot;/&gt;&lt;property id=&quot;20300&quot; value=&quot;Slide 14 - &amp;quot;&amp;#x0D;&amp;#x0A;BAØI HOÏC&amp;#x0D;&amp;#x0A;&amp;quot;&quot;/&gt;&lt;property id=&quot;20307&quot; value=&quot;271&quot;/&gt;&lt;/object&gt;&lt;object type=&quot;3&quot; unique_id=&quot;10050&quot;&gt;&lt;property id=&quot;20148&quot; value=&quot;5&quot;/&gt;&lt;property id=&quot;20300&quot; value=&quot;Slide 1&quot;/&gt;&lt;property id=&quot;20307&quot; value=&quot;327&quot;/&gt;&lt;/object&gt;&lt;object type=&quot;3&quot; unique_id=&quot;10149&quot;&gt;&lt;property id=&quot;20148&quot; value=&quot;5&quot;/&gt;&lt;property id=&quot;20300&quot; value=&quot;Slide 4&quot;/&gt;&lt;property id=&quot;20307&quot; value=&quot;328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Cascade</Template>
  <TotalTime>9519</TotalTime>
  <Words>21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Default Design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Le Hong Minh</dc:creator>
  <cp:lastModifiedBy>Admin</cp:lastModifiedBy>
  <cp:revision>1002</cp:revision>
  <dcterms:created xsi:type="dcterms:W3CDTF">2008-09-09T22:52:10Z</dcterms:created>
  <dcterms:modified xsi:type="dcterms:W3CDTF">2022-08-11T03:25:34Z</dcterms:modified>
</cp:coreProperties>
</file>