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672"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11/8/2022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11/8/2022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11/8/2022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11/8/2022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11/8/2022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236910" y="0"/>
            <a:ext cx="5492209" cy="930735"/>
            <a:chOff x="4539228" y="172432"/>
            <a:chExt cx="5399539" cy="930735"/>
          </a:xfrm>
        </p:grpSpPr>
        <p:sp>
          <p:nvSpPr>
            <p:cNvPr id="5" name="TextBox 4"/>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6" name="TextBox 5"/>
            <p:cNvSpPr txBox="1"/>
            <p:nvPr/>
          </p:nvSpPr>
          <p:spPr>
            <a:xfrm>
              <a:off x="6267967" y="641502"/>
              <a:ext cx="1967927" cy="461665"/>
            </a:xfrm>
            <a:prstGeom prst="rect">
              <a:avLst/>
            </a:prstGeom>
            <a:noFill/>
          </p:spPr>
          <p:txBody>
            <a:bodyPr wrap="none" rtlCol="0">
              <a:spAutoFit/>
            </a:bodyPr>
            <a:lstStyle/>
            <a:p>
              <a:r>
                <a:rPr lang="en-US" sz="2400" b="1" u="sng" smtClean="0">
                  <a:solidFill>
                    <a:srgbClr val="FF0066"/>
                  </a:solidFill>
                  <a:latin typeface="Times New Roman" pitchFamily="18" charset="0"/>
                  <a:cs typeface="Times New Roman" pitchFamily="18" charset="0"/>
                </a:rPr>
                <a:t>TIẾNG VIỆT</a:t>
              </a:r>
              <a:endParaRPr lang="en-US" sz="2400" b="1" u="sng">
                <a:solidFill>
                  <a:srgbClr val="FF0066"/>
                </a:solidFill>
                <a:latin typeface="Times New Roman" pitchFamily="18" charset="0"/>
                <a:cs typeface="Times New Roman" pitchFamily="18" charset="0"/>
              </a:endParaRPr>
            </a:p>
          </p:txBody>
        </p:sp>
      </p:grpSp>
      <p:sp>
        <p:nvSpPr>
          <p:cNvPr id="9" name="TextBox 8"/>
          <p:cNvSpPr txBox="1"/>
          <p:nvPr/>
        </p:nvSpPr>
        <p:spPr>
          <a:xfrm>
            <a:off x="2194719" y="5486400"/>
            <a:ext cx="9982200" cy="707886"/>
          </a:xfrm>
          <a:prstGeom prst="rect">
            <a:avLst/>
          </a:prstGeom>
          <a:noFill/>
        </p:spPr>
        <p:txBody>
          <a:bodyPr wrap="square" rtlCol="0">
            <a:spAutoFit/>
          </a:bodyPr>
          <a:lstStyle/>
          <a:p>
            <a:r>
              <a:rPr lang="en-US" sz="4000" b="1" smtClean="0">
                <a:solidFill>
                  <a:srgbClr val="FF0000"/>
                </a:solidFill>
                <a:latin typeface="Times New Roman" panose="02020603050405020304" pitchFamily="18" charset="0"/>
                <a:cs typeface="Times New Roman" panose="02020603050405020304" pitchFamily="18" charset="0"/>
              </a:rPr>
              <a:t>Bầu trời có màu gì?</a:t>
            </a:r>
            <a:endParaRPr lang="en-US" sz="4000" dirty="0">
              <a:solidFill>
                <a:srgbClr val="0000CC"/>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1366837" y="6629400"/>
            <a:ext cx="14010481" cy="1323439"/>
          </a:xfrm>
          <a:prstGeom prst="rect">
            <a:avLst/>
          </a:prstGeom>
          <a:noFill/>
        </p:spPr>
        <p:txBody>
          <a:bodyPr wrap="square" rtlCol="0">
            <a:spAutoFit/>
          </a:bodyPr>
          <a:lstStyle/>
          <a:p>
            <a:pPr indent="863600"/>
            <a:r>
              <a:rPr lang="vi-VN" sz="4000" b="1">
                <a:solidFill>
                  <a:srgbClr val="0000FF"/>
                </a:solidFill>
                <a:latin typeface="+mj-lt"/>
              </a:rPr>
              <a:t>Bầu trời thường có màu xanh lơ vào ban ngày, màu đen vào ban đêm</a:t>
            </a:r>
            <a:endParaRPr lang="en-US" sz="4000" b="1" dirty="0">
              <a:solidFill>
                <a:srgbClr val="0000CC"/>
              </a:solidFill>
              <a:latin typeface="+mj-lt"/>
              <a:cs typeface="Times New Roman" panose="02020603050405020304" pitchFamily="18" charset="0"/>
            </a:endParaRPr>
          </a:p>
        </p:txBody>
      </p:sp>
      <p:sp>
        <p:nvSpPr>
          <p:cNvPr id="7" name="Rectangle 6"/>
          <p:cNvSpPr/>
          <p:nvPr/>
        </p:nvSpPr>
        <p:spPr>
          <a:xfrm>
            <a:off x="1366837" y="1447800"/>
            <a:ext cx="13858082" cy="3600986"/>
          </a:xfrm>
          <a:prstGeom prst="rect">
            <a:avLst/>
          </a:prstGeom>
        </p:spPr>
        <p:txBody>
          <a:bodyPr wrap="square">
            <a:spAutoFit/>
          </a:bodyPr>
          <a:lstStyle/>
          <a:p>
            <a:pPr indent="863600" algn="just"/>
            <a:r>
              <a:rPr lang="en-US" sz="3800" b="1" smtClean="0">
                <a:solidFill>
                  <a:srgbClr val="FF0000"/>
                </a:solidFill>
                <a:latin typeface="Times New Roman" pitchFamily="18" charset="0"/>
                <a:cs typeface="Times New Roman" pitchFamily="18" charset="0"/>
              </a:rPr>
              <a:t>Đọc đoạn văn sau và trả lời câu hỏi:</a:t>
            </a:r>
          </a:p>
          <a:p>
            <a:pPr indent="863600" algn="just"/>
            <a:r>
              <a:rPr lang="vi-VN" sz="3800" b="1" smtClean="0">
                <a:solidFill>
                  <a:srgbClr val="0000FF"/>
                </a:solidFill>
                <a:latin typeface="+mj-lt"/>
              </a:rPr>
              <a:t>Bầu </a:t>
            </a:r>
            <a:r>
              <a:rPr lang="vi-VN" sz="3800" b="1">
                <a:solidFill>
                  <a:srgbClr val="0000FF"/>
                </a:solidFill>
                <a:latin typeface="+mj-lt"/>
              </a:rPr>
              <a:t>trời có màu gì nhỉ? Bầu trời thường có màu xanh lơ vào ban ngày, màu đen vào ban đêm. Tuy vậy, tùy vào thời tiết mà bầu trời có những sắc màu khác nhau. Khi mặt trời chiếu vào bầu không khí chứa nhiều hơi nước sau cơn mưa, bạn sẽ nhìn thấy bảy sắc màu rực rỡ của cầu </a:t>
            </a:r>
            <a:r>
              <a:rPr lang="vi-VN" sz="3800" b="1">
                <a:solidFill>
                  <a:srgbClr val="0000FF"/>
                </a:solidFill>
                <a:latin typeface="+mj-lt"/>
              </a:rPr>
              <a:t>vồng</a:t>
            </a:r>
            <a:r>
              <a:rPr lang="vi-VN" sz="3800" b="1" smtClean="0">
                <a:solidFill>
                  <a:srgbClr val="0000FF"/>
                </a:solidFill>
                <a:latin typeface="+mj-lt"/>
              </a:rPr>
              <a:t>.</a:t>
            </a:r>
            <a:endParaRPr lang="en-US" sz="3800" b="1">
              <a:solidFill>
                <a:srgbClr val="0000FF"/>
              </a:solidFill>
              <a:latin typeface="+mj-lt"/>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913</TotalTime>
  <Words>112</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151</cp:revision>
  <dcterms:created xsi:type="dcterms:W3CDTF">2022-07-10T01:37:20Z</dcterms:created>
  <dcterms:modified xsi:type="dcterms:W3CDTF">2022-08-11T03:20:39Z</dcterms:modified>
</cp:coreProperties>
</file>