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8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EBF1F1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928519" y="1266918"/>
            <a:ext cx="4267200" cy="729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8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MƯA</a:t>
            </a:r>
            <a:r>
              <a:rPr lang="en-US" sz="3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73362" y="3581400"/>
            <a:ext cx="6087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nl-NL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Lật </a:t>
            </a:r>
            <a:r>
              <a:rPr lang="nl-NL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đật :</a:t>
            </a:r>
            <a:r>
              <a:rPr lang="nl-NL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Có dáng vẻ vội vã, như lúc nào cũng sợ không </a:t>
            </a:r>
            <a:r>
              <a:rPr lang="nl-NL" sz="40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kịp</a:t>
            </a:r>
            <a:r>
              <a:rPr lang="nl-NL" sz="40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nl-NL" sz="40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áng đi tiết lộ gì về tính cách của bạn - Benh.v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3863" y="2362200"/>
            <a:ext cx="7200897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05715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9520</TotalTime>
  <Words>28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1002</cp:revision>
  <dcterms:created xsi:type="dcterms:W3CDTF">2008-09-09T22:52:10Z</dcterms:created>
  <dcterms:modified xsi:type="dcterms:W3CDTF">2022-08-11T03:29:18Z</dcterms:modified>
</cp:coreProperties>
</file>