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66" r:id="rId2"/>
  </p:sldIdLst>
  <p:sldSz cx="16276638" cy="9144000"/>
  <p:notesSz cx="6858000" cy="9144000"/>
  <p:defaultTextStyle>
    <a:defPPr>
      <a:defRPr lang="en-US"/>
    </a:defPPr>
    <a:lvl1pPr marL="0" algn="l" defTabSz="1452524" rtl="0" eaLnBrk="1" latinLnBrk="0" hangingPunct="1">
      <a:defRPr sz="2900" kern="1200">
        <a:solidFill>
          <a:schemeClr val="tx1"/>
        </a:solidFill>
        <a:latin typeface="+mn-lt"/>
        <a:ea typeface="+mn-ea"/>
        <a:cs typeface="+mn-cs"/>
      </a:defRPr>
    </a:lvl1pPr>
    <a:lvl2pPr marL="726262" algn="l" defTabSz="1452524" rtl="0" eaLnBrk="1" latinLnBrk="0" hangingPunct="1">
      <a:defRPr sz="2900" kern="1200">
        <a:solidFill>
          <a:schemeClr val="tx1"/>
        </a:solidFill>
        <a:latin typeface="+mn-lt"/>
        <a:ea typeface="+mn-ea"/>
        <a:cs typeface="+mn-cs"/>
      </a:defRPr>
    </a:lvl2pPr>
    <a:lvl3pPr marL="1452524" algn="l" defTabSz="1452524" rtl="0" eaLnBrk="1" latinLnBrk="0" hangingPunct="1">
      <a:defRPr sz="2900" kern="1200">
        <a:solidFill>
          <a:schemeClr val="tx1"/>
        </a:solidFill>
        <a:latin typeface="+mn-lt"/>
        <a:ea typeface="+mn-ea"/>
        <a:cs typeface="+mn-cs"/>
      </a:defRPr>
    </a:lvl3pPr>
    <a:lvl4pPr marL="2178787" algn="l" defTabSz="1452524" rtl="0" eaLnBrk="1" latinLnBrk="0" hangingPunct="1">
      <a:defRPr sz="2900" kern="1200">
        <a:solidFill>
          <a:schemeClr val="tx1"/>
        </a:solidFill>
        <a:latin typeface="+mn-lt"/>
        <a:ea typeface="+mn-ea"/>
        <a:cs typeface="+mn-cs"/>
      </a:defRPr>
    </a:lvl4pPr>
    <a:lvl5pPr marL="2905049" algn="l" defTabSz="1452524" rtl="0" eaLnBrk="1" latinLnBrk="0" hangingPunct="1">
      <a:defRPr sz="2900" kern="1200">
        <a:solidFill>
          <a:schemeClr val="tx1"/>
        </a:solidFill>
        <a:latin typeface="+mn-lt"/>
        <a:ea typeface="+mn-ea"/>
        <a:cs typeface="+mn-cs"/>
      </a:defRPr>
    </a:lvl5pPr>
    <a:lvl6pPr marL="3631311" algn="l" defTabSz="1452524" rtl="0" eaLnBrk="1" latinLnBrk="0" hangingPunct="1">
      <a:defRPr sz="2900" kern="1200">
        <a:solidFill>
          <a:schemeClr val="tx1"/>
        </a:solidFill>
        <a:latin typeface="+mn-lt"/>
        <a:ea typeface="+mn-ea"/>
        <a:cs typeface="+mn-cs"/>
      </a:defRPr>
    </a:lvl6pPr>
    <a:lvl7pPr marL="4357573" algn="l" defTabSz="1452524" rtl="0" eaLnBrk="1" latinLnBrk="0" hangingPunct="1">
      <a:defRPr sz="2900" kern="1200">
        <a:solidFill>
          <a:schemeClr val="tx1"/>
        </a:solidFill>
        <a:latin typeface="+mn-lt"/>
        <a:ea typeface="+mn-ea"/>
        <a:cs typeface="+mn-cs"/>
      </a:defRPr>
    </a:lvl7pPr>
    <a:lvl8pPr marL="5083835" algn="l" defTabSz="1452524" rtl="0" eaLnBrk="1" latinLnBrk="0" hangingPunct="1">
      <a:defRPr sz="2900" kern="1200">
        <a:solidFill>
          <a:schemeClr val="tx1"/>
        </a:solidFill>
        <a:latin typeface="+mn-lt"/>
        <a:ea typeface="+mn-ea"/>
        <a:cs typeface="+mn-cs"/>
      </a:defRPr>
    </a:lvl8pPr>
    <a:lvl9pPr marL="5810098" algn="l" defTabSz="1452524" rtl="0" eaLnBrk="1" latinLnBrk="0" hangingPunct="1">
      <a:defRPr sz="29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88DFE8"/>
    <a:srgbClr val="FFCC29"/>
    <a:srgbClr val="FFDB69"/>
    <a:srgbClr val="FEF4EC"/>
    <a:srgbClr val="F688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0" d="100"/>
          <a:sy n="60" d="100"/>
        </p:scale>
        <p:origin x="-720" y="-72"/>
      </p:cViewPr>
      <p:guideLst>
        <p:guide orient="horz" pos="2880"/>
        <p:guide pos="5127"/>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7079AE0-E343-4431-9E77-3AB2AF9D83DA}" type="datetimeFigureOut">
              <a:rPr lang="en-US" smtClean="0"/>
              <a:t>11/8/2022</a:t>
            </a:fld>
            <a:endParaRPr lang="en-US"/>
          </a:p>
        </p:txBody>
      </p:sp>
      <p:sp>
        <p:nvSpPr>
          <p:cNvPr id="4" name="Slide Image Placeholder 3"/>
          <p:cNvSpPr>
            <a:spLocks noGrp="1" noRot="1" noChangeAspect="1"/>
          </p:cNvSpPr>
          <p:nvPr>
            <p:ph type="sldImg" idx="2"/>
          </p:nvPr>
        </p:nvSpPr>
        <p:spPr>
          <a:xfrm>
            <a:off x="377825" y="685800"/>
            <a:ext cx="610235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8D46B89-F200-43AA-B36B-6A2EF4B500BB}" type="slidenum">
              <a:rPr lang="en-US" smtClean="0"/>
              <a:t>‹#›</a:t>
            </a:fld>
            <a:endParaRPr lang="en-US"/>
          </a:p>
        </p:txBody>
      </p:sp>
    </p:spTree>
    <p:extLst>
      <p:ext uri="{BB962C8B-B14F-4D97-AF65-F5344CB8AC3E}">
        <p14:creationId xmlns:p14="http://schemas.microsoft.com/office/powerpoint/2010/main" val="4054154378"/>
      </p:ext>
    </p:extLst>
  </p:cSld>
  <p:clrMap bg1="lt1" tx1="dk1" bg2="lt2" tx2="dk2" accent1="accent1" accent2="accent2" accent3="accent3" accent4="accent4" accent5="accent5" accent6="accent6" hlink="hlink" folHlink="folHlink"/>
  <p:notesStyle>
    <a:lvl1pPr marL="0" algn="l" defTabSz="1452524" rtl="0" eaLnBrk="1" latinLnBrk="0" hangingPunct="1">
      <a:defRPr sz="1900" kern="1200">
        <a:solidFill>
          <a:schemeClr val="tx1"/>
        </a:solidFill>
        <a:latin typeface="+mn-lt"/>
        <a:ea typeface="+mn-ea"/>
        <a:cs typeface="+mn-cs"/>
      </a:defRPr>
    </a:lvl1pPr>
    <a:lvl2pPr marL="726262" algn="l" defTabSz="1452524" rtl="0" eaLnBrk="1" latinLnBrk="0" hangingPunct="1">
      <a:defRPr sz="1900" kern="1200">
        <a:solidFill>
          <a:schemeClr val="tx1"/>
        </a:solidFill>
        <a:latin typeface="+mn-lt"/>
        <a:ea typeface="+mn-ea"/>
        <a:cs typeface="+mn-cs"/>
      </a:defRPr>
    </a:lvl2pPr>
    <a:lvl3pPr marL="1452524" algn="l" defTabSz="1452524" rtl="0" eaLnBrk="1" latinLnBrk="0" hangingPunct="1">
      <a:defRPr sz="1900" kern="1200">
        <a:solidFill>
          <a:schemeClr val="tx1"/>
        </a:solidFill>
        <a:latin typeface="+mn-lt"/>
        <a:ea typeface="+mn-ea"/>
        <a:cs typeface="+mn-cs"/>
      </a:defRPr>
    </a:lvl3pPr>
    <a:lvl4pPr marL="2178787" algn="l" defTabSz="1452524" rtl="0" eaLnBrk="1" latinLnBrk="0" hangingPunct="1">
      <a:defRPr sz="1900" kern="1200">
        <a:solidFill>
          <a:schemeClr val="tx1"/>
        </a:solidFill>
        <a:latin typeface="+mn-lt"/>
        <a:ea typeface="+mn-ea"/>
        <a:cs typeface="+mn-cs"/>
      </a:defRPr>
    </a:lvl4pPr>
    <a:lvl5pPr marL="2905049" algn="l" defTabSz="1452524" rtl="0" eaLnBrk="1" latinLnBrk="0" hangingPunct="1">
      <a:defRPr sz="1900" kern="1200">
        <a:solidFill>
          <a:schemeClr val="tx1"/>
        </a:solidFill>
        <a:latin typeface="+mn-lt"/>
        <a:ea typeface="+mn-ea"/>
        <a:cs typeface="+mn-cs"/>
      </a:defRPr>
    </a:lvl5pPr>
    <a:lvl6pPr marL="3631311" algn="l" defTabSz="1452524" rtl="0" eaLnBrk="1" latinLnBrk="0" hangingPunct="1">
      <a:defRPr sz="1900" kern="1200">
        <a:solidFill>
          <a:schemeClr val="tx1"/>
        </a:solidFill>
        <a:latin typeface="+mn-lt"/>
        <a:ea typeface="+mn-ea"/>
        <a:cs typeface="+mn-cs"/>
      </a:defRPr>
    </a:lvl6pPr>
    <a:lvl7pPr marL="4357573" algn="l" defTabSz="1452524" rtl="0" eaLnBrk="1" latinLnBrk="0" hangingPunct="1">
      <a:defRPr sz="1900" kern="1200">
        <a:solidFill>
          <a:schemeClr val="tx1"/>
        </a:solidFill>
        <a:latin typeface="+mn-lt"/>
        <a:ea typeface="+mn-ea"/>
        <a:cs typeface="+mn-cs"/>
      </a:defRPr>
    </a:lvl7pPr>
    <a:lvl8pPr marL="5083835" algn="l" defTabSz="1452524" rtl="0" eaLnBrk="1" latinLnBrk="0" hangingPunct="1">
      <a:defRPr sz="1900" kern="1200">
        <a:solidFill>
          <a:schemeClr val="tx1"/>
        </a:solidFill>
        <a:latin typeface="+mn-lt"/>
        <a:ea typeface="+mn-ea"/>
        <a:cs typeface="+mn-cs"/>
      </a:defRPr>
    </a:lvl8pPr>
    <a:lvl9pPr marL="5810098" algn="l" defTabSz="1452524" rtl="0" eaLnBrk="1" latinLnBrk="0" hangingPunct="1">
      <a:defRPr sz="1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20748" y="2840568"/>
            <a:ext cx="13835142" cy="1960033"/>
          </a:xfrm>
        </p:spPr>
        <p:txBody>
          <a:bodyPr/>
          <a:lstStyle/>
          <a:p>
            <a:r>
              <a:rPr lang="en-US" smtClean="0"/>
              <a:t>Click to edit Master title style</a:t>
            </a:r>
            <a:endParaRPr lang="en-US"/>
          </a:p>
        </p:txBody>
      </p:sp>
      <p:sp>
        <p:nvSpPr>
          <p:cNvPr id="3" name="Subtitle 2"/>
          <p:cNvSpPr>
            <a:spLocks noGrp="1"/>
          </p:cNvSpPr>
          <p:nvPr>
            <p:ph type="subTitle" idx="1"/>
          </p:nvPr>
        </p:nvSpPr>
        <p:spPr>
          <a:xfrm>
            <a:off x="2441496" y="5181600"/>
            <a:ext cx="11393647" cy="2336800"/>
          </a:xfrm>
        </p:spPr>
        <p:txBody>
          <a:bodyPr/>
          <a:lstStyle>
            <a:lvl1pPr marL="0" indent="0" algn="ctr">
              <a:buNone/>
              <a:defRPr>
                <a:solidFill>
                  <a:schemeClr val="tx1">
                    <a:tint val="75000"/>
                  </a:schemeClr>
                </a:solidFill>
              </a:defRPr>
            </a:lvl1pPr>
            <a:lvl2pPr marL="726262" indent="0" algn="ctr">
              <a:buNone/>
              <a:defRPr>
                <a:solidFill>
                  <a:schemeClr val="tx1">
                    <a:tint val="75000"/>
                  </a:schemeClr>
                </a:solidFill>
              </a:defRPr>
            </a:lvl2pPr>
            <a:lvl3pPr marL="1452524" indent="0" algn="ctr">
              <a:buNone/>
              <a:defRPr>
                <a:solidFill>
                  <a:schemeClr val="tx1">
                    <a:tint val="75000"/>
                  </a:schemeClr>
                </a:solidFill>
              </a:defRPr>
            </a:lvl3pPr>
            <a:lvl4pPr marL="2178787" indent="0" algn="ctr">
              <a:buNone/>
              <a:defRPr>
                <a:solidFill>
                  <a:schemeClr val="tx1">
                    <a:tint val="75000"/>
                  </a:schemeClr>
                </a:solidFill>
              </a:defRPr>
            </a:lvl4pPr>
            <a:lvl5pPr marL="2905049" indent="0" algn="ctr">
              <a:buNone/>
              <a:defRPr>
                <a:solidFill>
                  <a:schemeClr val="tx1">
                    <a:tint val="75000"/>
                  </a:schemeClr>
                </a:solidFill>
              </a:defRPr>
            </a:lvl5pPr>
            <a:lvl6pPr marL="3631311" indent="0" algn="ctr">
              <a:buNone/>
              <a:defRPr>
                <a:solidFill>
                  <a:schemeClr val="tx1">
                    <a:tint val="75000"/>
                  </a:schemeClr>
                </a:solidFill>
              </a:defRPr>
            </a:lvl6pPr>
            <a:lvl7pPr marL="4357573" indent="0" algn="ctr">
              <a:buNone/>
              <a:defRPr>
                <a:solidFill>
                  <a:schemeClr val="tx1">
                    <a:tint val="75000"/>
                  </a:schemeClr>
                </a:solidFill>
              </a:defRPr>
            </a:lvl7pPr>
            <a:lvl8pPr marL="5083835" indent="0" algn="ctr">
              <a:buNone/>
              <a:defRPr>
                <a:solidFill>
                  <a:schemeClr val="tx1">
                    <a:tint val="75000"/>
                  </a:schemeClr>
                </a:solidFill>
              </a:defRPr>
            </a:lvl8pPr>
            <a:lvl9pPr marL="5810098"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11/8/2022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20707765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11/8/2022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30463701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1007037" y="488951"/>
            <a:ext cx="6516307" cy="104013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449640" y="488951"/>
            <a:ext cx="19286120" cy="104013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11/8/2022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17108464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11/8/2022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2882744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85742" y="5875867"/>
            <a:ext cx="13835142" cy="1816100"/>
          </a:xfrm>
        </p:spPr>
        <p:txBody>
          <a:bodyPr anchor="t"/>
          <a:lstStyle>
            <a:lvl1pPr algn="l">
              <a:defRPr sz="6400" b="1" cap="all"/>
            </a:lvl1pPr>
          </a:lstStyle>
          <a:p>
            <a:r>
              <a:rPr lang="en-US" smtClean="0"/>
              <a:t>Click to edit Master title style</a:t>
            </a:r>
            <a:endParaRPr lang="en-US"/>
          </a:p>
        </p:txBody>
      </p:sp>
      <p:sp>
        <p:nvSpPr>
          <p:cNvPr id="3" name="Text Placeholder 2"/>
          <p:cNvSpPr>
            <a:spLocks noGrp="1"/>
          </p:cNvSpPr>
          <p:nvPr>
            <p:ph type="body" idx="1"/>
          </p:nvPr>
        </p:nvSpPr>
        <p:spPr>
          <a:xfrm>
            <a:off x="1285742" y="3875618"/>
            <a:ext cx="13835142" cy="2000249"/>
          </a:xfrm>
        </p:spPr>
        <p:txBody>
          <a:bodyPr anchor="b"/>
          <a:lstStyle>
            <a:lvl1pPr marL="0" indent="0">
              <a:buNone/>
              <a:defRPr sz="3200">
                <a:solidFill>
                  <a:schemeClr val="tx1">
                    <a:tint val="75000"/>
                  </a:schemeClr>
                </a:solidFill>
              </a:defRPr>
            </a:lvl1pPr>
            <a:lvl2pPr marL="726262" indent="0">
              <a:buNone/>
              <a:defRPr sz="2900">
                <a:solidFill>
                  <a:schemeClr val="tx1">
                    <a:tint val="75000"/>
                  </a:schemeClr>
                </a:solidFill>
              </a:defRPr>
            </a:lvl2pPr>
            <a:lvl3pPr marL="1452524" indent="0">
              <a:buNone/>
              <a:defRPr sz="2500">
                <a:solidFill>
                  <a:schemeClr val="tx1">
                    <a:tint val="75000"/>
                  </a:schemeClr>
                </a:solidFill>
              </a:defRPr>
            </a:lvl3pPr>
            <a:lvl4pPr marL="2178787" indent="0">
              <a:buNone/>
              <a:defRPr sz="2200">
                <a:solidFill>
                  <a:schemeClr val="tx1">
                    <a:tint val="75000"/>
                  </a:schemeClr>
                </a:solidFill>
              </a:defRPr>
            </a:lvl4pPr>
            <a:lvl5pPr marL="2905049" indent="0">
              <a:buNone/>
              <a:defRPr sz="2200">
                <a:solidFill>
                  <a:schemeClr val="tx1">
                    <a:tint val="75000"/>
                  </a:schemeClr>
                </a:solidFill>
              </a:defRPr>
            </a:lvl5pPr>
            <a:lvl6pPr marL="3631311" indent="0">
              <a:buNone/>
              <a:defRPr sz="2200">
                <a:solidFill>
                  <a:schemeClr val="tx1">
                    <a:tint val="75000"/>
                  </a:schemeClr>
                </a:solidFill>
              </a:defRPr>
            </a:lvl6pPr>
            <a:lvl7pPr marL="4357573" indent="0">
              <a:buNone/>
              <a:defRPr sz="2200">
                <a:solidFill>
                  <a:schemeClr val="tx1">
                    <a:tint val="75000"/>
                  </a:schemeClr>
                </a:solidFill>
              </a:defRPr>
            </a:lvl7pPr>
            <a:lvl8pPr marL="5083835" indent="0">
              <a:buNone/>
              <a:defRPr sz="2200">
                <a:solidFill>
                  <a:schemeClr val="tx1">
                    <a:tint val="75000"/>
                  </a:schemeClr>
                </a:solidFill>
              </a:defRPr>
            </a:lvl8pPr>
            <a:lvl9pPr marL="5810098" indent="0">
              <a:buNone/>
              <a:defRPr sz="2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74B3276-3901-471F-8285-C92A8E75787C}" type="datetimeFigureOut">
              <a:rPr lang="en-US" smtClean="0"/>
              <a:t>11/8/2022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38015324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449640" y="2844800"/>
            <a:ext cx="12899800" cy="8045451"/>
          </a:xfrm>
        </p:spPr>
        <p:txBody>
          <a:bodyPr/>
          <a:lstStyle>
            <a:lvl1pPr>
              <a:defRPr sz="4400"/>
            </a:lvl1pPr>
            <a:lvl2pPr>
              <a:defRPr sz="3800"/>
            </a:lvl2pPr>
            <a:lvl3pPr>
              <a:defRPr sz="3200"/>
            </a:lvl3pPr>
            <a:lvl4pPr>
              <a:defRPr sz="2900"/>
            </a:lvl4pPr>
            <a:lvl5pPr>
              <a:defRPr sz="2900"/>
            </a:lvl5pPr>
            <a:lvl6pPr>
              <a:defRPr sz="2900"/>
            </a:lvl6pPr>
            <a:lvl7pPr>
              <a:defRPr sz="2900"/>
            </a:lvl7pPr>
            <a:lvl8pPr>
              <a:defRPr sz="2900"/>
            </a:lvl8pPr>
            <a:lvl9pPr>
              <a:defRPr sz="2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4620717" y="2844800"/>
            <a:ext cx="12902627" cy="8045451"/>
          </a:xfrm>
        </p:spPr>
        <p:txBody>
          <a:bodyPr/>
          <a:lstStyle>
            <a:lvl1pPr>
              <a:defRPr sz="4400"/>
            </a:lvl1pPr>
            <a:lvl2pPr>
              <a:defRPr sz="3800"/>
            </a:lvl2pPr>
            <a:lvl3pPr>
              <a:defRPr sz="3200"/>
            </a:lvl3pPr>
            <a:lvl4pPr>
              <a:defRPr sz="2900"/>
            </a:lvl4pPr>
            <a:lvl5pPr>
              <a:defRPr sz="2900"/>
            </a:lvl5pPr>
            <a:lvl6pPr>
              <a:defRPr sz="2900"/>
            </a:lvl6pPr>
            <a:lvl7pPr>
              <a:defRPr sz="2900"/>
            </a:lvl7pPr>
            <a:lvl8pPr>
              <a:defRPr sz="2900"/>
            </a:lvl8pPr>
            <a:lvl9pPr>
              <a:defRPr sz="2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74B3276-3901-471F-8285-C92A8E75787C}" type="datetimeFigureOut">
              <a:rPr lang="en-US" smtClean="0"/>
              <a:t>11/8/2022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10665892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13832" y="366184"/>
            <a:ext cx="14648974" cy="1524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813832" y="2046817"/>
            <a:ext cx="7191675" cy="853016"/>
          </a:xfrm>
        </p:spPr>
        <p:txBody>
          <a:bodyPr anchor="b"/>
          <a:lstStyle>
            <a:lvl1pPr marL="0" indent="0">
              <a:buNone/>
              <a:defRPr sz="3800" b="1"/>
            </a:lvl1pPr>
            <a:lvl2pPr marL="726262" indent="0">
              <a:buNone/>
              <a:defRPr sz="3200" b="1"/>
            </a:lvl2pPr>
            <a:lvl3pPr marL="1452524" indent="0">
              <a:buNone/>
              <a:defRPr sz="2900" b="1"/>
            </a:lvl3pPr>
            <a:lvl4pPr marL="2178787" indent="0">
              <a:buNone/>
              <a:defRPr sz="2500" b="1"/>
            </a:lvl4pPr>
            <a:lvl5pPr marL="2905049" indent="0">
              <a:buNone/>
              <a:defRPr sz="2500" b="1"/>
            </a:lvl5pPr>
            <a:lvl6pPr marL="3631311" indent="0">
              <a:buNone/>
              <a:defRPr sz="2500" b="1"/>
            </a:lvl6pPr>
            <a:lvl7pPr marL="4357573" indent="0">
              <a:buNone/>
              <a:defRPr sz="2500" b="1"/>
            </a:lvl7pPr>
            <a:lvl8pPr marL="5083835" indent="0">
              <a:buNone/>
              <a:defRPr sz="2500" b="1"/>
            </a:lvl8pPr>
            <a:lvl9pPr marL="5810098" indent="0">
              <a:buNone/>
              <a:defRPr sz="2500" b="1"/>
            </a:lvl9pPr>
          </a:lstStyle>
          <a:p>
            <a:pPr lvl="0"/>
            <a:r>
              <a:rPr lang="en-US" smtClean="0"/>
              <a:t>Click to edit Master text styles</a:t>
            </a:r>
          </a:p>
        </p:txBody>
      </p:sp>
      <p:sp>
        <p:nvSpPr>
          <p:cNvPr id="4" name="Content Placeholder 3"/>
          <p:cNvSpPr>
            <a:spLocks noGrp="1"/>
          </p:cNvSpPr>
          <p:nvPr>
            <p:ph sz="half" idx="2"/>
          </p:nvPr>
        </p:nvSpPr>
        <p:spPr>
          <a:xfrm>
            <a:off x="813832" y="2899833"/>
            <a:ext cx="7191675" cy="5268384"/>
          </a:xfrm>
        </p:spPr>
        <p:txBody>
          <a:bodyPr/>
          <a:lstStyle>
            <a:lvl1pPr>
              <a:defRPr sz="3800"/>
            </a:lvl1pPr>
            <a:lvl2pPr>
              <a:defRPr sz="3200"/>
            </a:lvl2pPr>
            <a:lvl3pPr>
              <a:defRPr sz="29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8268307" y="2046817"/>
            <a:ext cx="7194500" cy="853016"/>
          </a:xfrm>
        </p:spPr>
        <p:txBody>
          <a:bodyPr anchor="b"/>
          <a:lstStyle>
            <a:lvl1pPr marL="0" indent="0">
              <a:buNone/>
              <a:defRPr sz="3800" b="1"/>
            </a:lvl1pPr>
            <a:lvl2pPr marL="726262" indent="0">
              <a:buNone/>
              <a:defRPr sz="3200" b="1"/>
            </a:lvl2pPr>
            <a:lvl3pPr marL="1452524" indent="0">
              <a:buNone/>
              <a:defRPr sz="2900" b="1"/>
            </a:lvl3pPr>
            <a:lvl4pPr marL="2178787" indent="0">
              <a:buNone/>
              <a:defRPr sz="2500" b="1"/>
            </a:lvl4pPr>
            <a:lvl5pPr marL="2905049" indent="0">
              <a:buNone/>
              <a:defRPr sz="2500" b="1"/>
            </a:lvl5pPr>
            <a:lvl6pPr marL="3631311" indent="0">
              <a:buNone/>
              <a:defRPr sz="2500" b="1"/>
            </a:lvl6pPr>
            <a:lvl7pPr marL="4357573" indent="0">
              <a:buNone/>
              <a:defRPr sz="2500" b="1"/>
            </a:lvl7pPr>
            <a:lvl8pPr marL="5083835" indent="0">
              <a:buNone/>
              <a:defRPr sz="2500" b="1"/>
            </a:lvl8pPr>
            <a:lvl9pPr marL="5810098" indent="0">
              <a:buNone/>
              <a:defRPr sz="2500" b="1"/>
            </a:lvl9pPr>
          </a:lstStyle>
          <a:p>
            <a:pPr lvl="0"/>
            <a:r>
              <a:rPr lang="en-US" smtClean="0"/>
              <a:t>Click to edit Master text styles</a:t>
            </a:r>
          </a:p>
        </p:txBody>
      </p:sp>
      <p:sp>
        <p:nvSpPr>
          <p:cNvPr id="6" name="Content Placeholder 5"/>
          <p:cNvSpPr>
            <a:spLocks noGrp="1"/>
          </p:cNvSpPr>
          <p:nvPr>
            <p:ph sz="quarter" idx="4"/>
          </p:nvPr>
        </p:nvSpPr>
        <p:spPr>
          <a:xfrm>
            <a:off x="8268307" y="2899833"/>
            <a:ext cx="7194500" cy="5268384"/>
          </a:xfrm>
        </p:spPr>
        <p:txBody>
          <a:bodyPr/>
          <a:lstStyle>
            <a:lvl1pPr>
              <a:defRPr sz="3800"/>
            </a:lvl1pPr>
            <a:lvl2pPr>
              <a:defRPr sz="3200"/>
            </a:lvl2pPr>
            <a:lvl3pPr>
              <a:defRPr sz="29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74B3276-3901-471F-8285-C92A8E75787C}" type="datetimeFigureOut">
              <a:rPr lang="en-US" smtClean="0"/>
              <a:t>11/8/2022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37764485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74B3276-3901-471F-8285-C92A8E75787C}" type="datetimeFigureOut">
              <a:rPr lang="en-US" smtClean="0"/>
              <a:t>11/8/2022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7890075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74B3276-3901-471F-8285-C92A8E75787C}" type="datetimeFigureOut">
              <a:rPr lang="en-US" smtClean="0"/>
              <a:t>11/8/2022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9040738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3833" y="364067"/>
            <a:ext cx="5354902" cy="1549400"/>
          </a:xfrm>
        </p:spPr>
        <p:txBody>
          <a:bodyPr anchor="b"/>
          <a:lstStyle>
            <a:lvl1pPr algn="l">
              <a:defRPr sz="3200" b="1"/>
            </a:lvl1pPr>
          </a:lstStyle>
          <a:p>
            <a:r>
              <a:rPr lang="en-US" smtClean="0"/>
              <a:t>Click to edit Master title style</a:t>
            </a:r>
            <a:endParaRPr lang="en-US"/>
          </a:p>
        </p:txBody>
      </p:sp>
      <p:sp>
        <p:nvSpPr>
          <p:cNvPr id="3" name="Content Placeholder 2"/>
          <p:cNvSpPr>
            <a:spLocks noGrp="1"/>
          </p:cNvSpPr>
          <p:nvPr>
            <p:ph idx="1"/>
          </p:nvPr>
        </p:nvSpPr>
        <p:spPr>
          <a:xfrm>
            <a:off x="6363713" y="364067"/>
            <a:ext cx="9099093" cy="7804151"/>
          </a:xfrm>
        </p:spPr>
        <p:txBody>
          <a:bodyPr/>
          <a:lstStyle>
            <a:lvl1pPr>
              <a:defRPr sz="5100"/>
            </a:lvl1pPr>
            <a:lvl2pPr>
              <a:defRPr sz="4400"/>
            </a:lvl2pPr>
            <a:lvl3pPr>
              <a:defRPr sz="3800"/>
            </a:lvl3pPr>
            <a:lvl4pPr>
              <a:defRPr sz="3200"/>
            </a:lvl4pPr>
            <a:lvl5pPr>
              <a:defRPr sz="3200"/>
            </a:lvl5pPr>
            <a:lvl6pPr>
              <a:defRPr sz="3200"/>
            </a:lvl6pPr>
            <a:lvl7pPr>
              <a:defRPr sz="3200"/>
            </a:lvl7pPr>
            <a:lvl8pPr>
              <a:defRPr sz="3200"/>
            </a:lvl8pPr>
            <a:lvl9pPr>
              <a:defRPr sz="3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13833" y="1913467"/>
            <a:ext cx="5354902" cy="6254751"/>
          </a:xfrm>
        </p:spPr>
        <p:txBody>
          <a:bodyPr/>
          <a:lstStyle>
            <a:lvl1pPr marL="0" indent="0">
              <a:buNone/>
              <a:defRPr sz="2200"/>
            </a:lvl1pPr>
            <a:lvl2pPr marL="726262" indent="0">
              <a:buNone/>
              <a:defRPr sz="1900"/>
            </a:lvl2pPr>
            <a:lvl3pPr marL="1452524" indent="0">
              <a:buNone/>
              <a:defRPr sz="1600"/>
            </a:lvl3pPr>
            <a:lvl4pPr marL="2178787" indent="0">
              <a:buNone/>
              <a:defRPr sz="1400"/>
            </a:lvl4pPr>
            <a:lvl5pPr marL="2905049" indent="0">
              <a:buNone/>
              <a:defRPr sz="1400"/>
            </a:lvl5pPr>
            <a:lvl6pPr marL="3631311" indent="0">
              <a:buNone/>
              <a:defRPr sz="1400"/>
            </a:lvl6pPr>
            <a:lvl7pPr marL="4357573" indent="0">
              <a:buNone/>
              <a:defRPr sz="1400"/>
            </a:lvl7pPr>
            <a:lvl8pPr marL="5083835" indent="0">
              <a:buNone/>
              <a:defRPr sz="1400"/>
            </a:lvl8pPr>
            <a:lvl9pPr marL="5810098" indent="0">
              <a:buNone/>
              <a:defRPr sz="14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74B3276-3901-471F-8285-C92A8E75787C}" type="datetimeFigureOut">
              <a:rPr lang="en-US" smtClean="0"/>
              <a:t>11/8/2022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21749790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190335" y="6400800"/>
            <a:ext cx="9765983" cy="755651"/>
          </a:xfrm>
        </p:spPr>
        <p:txBody>
          <a:bodyPr anchor="b"/>
          <a:lstStyle>
            <a:lvl1pPr algn="l">
              <a:defRPr sz="3200" b="1"/>
            </a:lvl1pPr>
          </a:lstStyle>
          <a:p>
            <a:r>
              <a:rPr lang="en-US" smtClean="0"/>
              <a:t>Click to edit Master title style</a:t>
            </a:r>
            <a:endParaRPr lang="en-US"/>
          </a:p>
        </p:txBody>
      </p:sp>
      <p:sp>
        <p:nvSpPr>
          <p:cNvPr id="3" name="Picture Placeholder 2"/>
          <p:cNvSpPr>
            <a:spLocks noGrp="1"/>
          </p:cNvSpPr>
          <p:nvPr>
            <p:ph type="pic" idx="1"/>
          </p:nvPr>
        </p:nvSpPr>
        <p:spPr>
          <a:xfrm>
            <a:off x="3190335" y="817033"/>
            <a:ext cx="9765983" cy="5486400"/>
          </a:xfrm>
        </p:spPr>
        <p:txBody>
          <a:bodyPr/>
          <a:lstStyle>
            <a:lvl1pPr marL="0" indent="0">
              <a:buNone/>
              <a:defRPr sz="5100"/>
            </a:lvl1pPr>
            <a:lvl2pPr marL="726262" indent="0">
              <a:buNone/>
              <a:defRPr sz="4400"/>
            </a:lvl2pPr>
            <a:lvl3pPr marL="1452524" indent="0">
              <a:buNone/>
              <a:defRPr sz="3800"/>
            </a:lvl3pPr>
            <a:lvl4pPr marL="2178787" indent="0">
              <a:buNone/>
              <a:defRPr sz="3200"/>
            </a:lvl4pPr>
            <a:lvl5pPr marL="2905049" indent="0">
              <a:buNone/>
              <a:defRPr sz="3200"/>
            </a:lvl5pPr>
            <a:lvl6pPr marL="3631311" indent="0">
              <a:buNone/>
              <a:defRPr sz="3200"/>
            </a:lvl6pPr>
            <a:lvl7pPr marL="4357573" indent="0">
              <a:buNone/>
              <a:defRPr sz="3200"/>
            </a:lvl7pPr>
            <a:lvl8pPr marL="5083835" indent="0">
              <a:buNone/>
              <a:defRPr sz="3200"/>
            </a:lvl8pPr>
            <a:lvl9pPr marL="5810098" indent="0">
              <a:buNone/>
              <a:defRPr sz="3200"/>
            </a:lvl9pPr>
          </a:lstStyle>
          <a:p>
            <a:endParaRPr lang="en-US"/>
          </a:p>
        </p:txBody>
      </p:sp>
      <p:sp>
        <p:nvSpPr>
          <p:cNvPr id="4" name="Text Placeholder 3"/>
          <p:cNvSpPr>
            <a:spLocks noGrp="1"/>
          </p:cNvSpPr>
          <p:nvPr>
            <p:ph type="body" sz="half" idx="2"/>
          </p:nvPr>
        </p:nvSpPr>
        <p:spPr>
          <a:xfrm>
            <a:off x="3190335" y="7156451"/>
            <a:ext cx="9765983" cy="1073149"/>
          </a:xfrm>
        </p:spPr>
        <p:txBody>
          <a:bodyPr/>
          <a:lstStyle>
            <a:lvl1pPr marL="0" indent="0">
              <a:buNone/>
              <a:defRPr sz="2200"/>
            </a:lvl1pPr>
            <a:lvl2pPr marL="726262" indent="0">
              <a:buNone/>
              <a:defRPr sz="1900"/>
            </a:lvl2pPr>
            <a:lvl3pPr marL="1452524" indent="0">
              <a:buNone/>
              <a:defRPr sz="1600"/>
            </a:lvl3pPr>
            <a:lvl4pPr marL="2178787" indent="0">
              <a:buNone/>
              <a:defRPr sz="1400"/>
            </a:lvl4pPr>
            <a:lvl5pPr marL="2905049" indent="0">
              <a:buNone/>
              <a:defRPr sz="1400"/>
            </a:lvl5pPr>
            <a:lvl6pPr marL="3631311" indent="0">
              <a:buNone/>
              <a:defRPr sz="1400"/>
            </a:lvl6pPr>
            <a:lvl7pPr marL="4357573" indent="0">
              <a:buNone/>
              <a:defRPr sz="1400"/>
            </a:lvl7pPr>
            <a:lvl8pPr marL="5083835" indent="0">
              <a:buNone/>
              <a:defRPr sz="1400"/>
            </a:lvl8pPr>
            <a:lvl9pPr marL="5810098" indent="0">
              <a:buNone/>
              <a:defRPr sz="14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74B3276-3901-471F-8285-C92A8E75787C}" type="datetimeFigureOut">
              <a:rPr lang="en-US" smtClean="0"/>
              <a:t>11/8/2022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15699809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13832" y="366184"/>
            <a:ext cx="14648974" cy="1524000"/>
          </a:xfrm>
          <a:prstGeom prst="rect">
            <a:avLst/>
          </a:prstGeom>
        </p:spPr>
        <p:txBody>
          <a:bodyPr vert="horz" lIns="145252" tIns="72626" rIns="145252" bIns="72626"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13832" y="2133601"/>
            <a:ext cx="14648974" cy="6034617"/>
          </a:xfrm>
          <a:prstGeom prst="rect">
            <a:avLst/>
          </a:prstGeom>
        </p:spPr>
        <p:txBody>
          <a:bodyPr vert="horz" lIns="145252" tIns="72626" rIns="145252" bIns="72626"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13832" y="8475134"/>
            <a:ext cx="3797882" cy="486833"/>
          </a:xfrm>
          <a:prstGeom prst="rect">
            <a:avLst/>
          </a:prstGeom>
        </p:spPr>
        <p:txBody>
          <a:bodyPr vert="horz" lIns="145252" tIns="72626" rIns="145252" bIns="72626" rtlCol="0" anchor="ctr"/>
          <a:lstStyle>
            <a:lvl1pPr algn="l">
              <a:defRPr sz="1900">
                <a:solidFill>
                  <a:schemeClr val="tx1">
                    <a:tint val="75000"/>
                  </a:schemeClr>
                </a:solidFill>
              </a:defRPr>
            </a:lvl1pPr>
          </a:lstStyle>
          <a:p>
            <a:fld id="{774B3276-3901-471F-8285-C92A8E75787C}" type="datetimeFigureOut">
              <a:rPr lang="en-US" smtClean="0"/>
              <a:t>11/8/2022</a:t>
            </a:fld>
            <a:endParaRPr lang="en-US"/>
          </a:p>
        </p:txBody>
      </p:sp>
      <p:sp>
        <p:nvSpPr>
          <p:cNvPr id="5" name="Footer Placeholder 4"/>
          <p:cNvSpPr>
            <a:spLocks noGrp="1"/>
          </p:cNvSpPr>
          <p:nvPr>
            <p:ph type="ftr" sz="quarter" idx="3"/>
          </p:nvPr>
        </p:nvSpPr>
        <p:spPr>
          <a:xfrm>
            <a:off x="5561185" y="8475134"/>
            <a:ext cx="5154269" cy="486833"/>
          </a:xfrm>
          <a:prstGeom prst="rect">
            <a:avLst/>
          </a:prstGeom>
        </p:spPr>
        <p:txBody>
          <a:bodyPr vert="horz" lIns="145252" tIns="72626" rIns="145252" bIns="72626" rtlCol="0" anchor="ctr"/>
          <a:lstStyle>
            <a:lvl1pPr algn="ctr">
              <a:defRPr sz="1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1664924" y="8475134"/>
            <a:ext cx="3797882" cy="486833"/>
          </a:xfrm>
          <a:prstGeom prst="rect">
            <a:avLst/>
          </a:prstGeom>
        </p:spPr>
        <p:txBody>
          <a:bodyPr vert="horz" lIns="145252" tIns="72626" rIns="145252" bIns="72626" rtlCol="0" anchor="ctr"/>
          <a:lstStyle>
            <a:lvl1pPr algn="r">
              <a:defRPr sz="1900">
                <a:solidFill>
                  <a:schemeClr val="tx1">
                    <a:tint val="75000"/>
                  </a:schemeClr>
                </a:solidFill>
              </a:defRPr>
            </a:lvl1pPr>
          </a:lstStyle>
          <a:p>
            <a:fld id="{4356E0E0-0191-4DF9-B347-48BEABCB12B3}" type="slidenum">
              <a:rPr lang="en-US" smtClean="0"/>
              <a:t>‹#›</a:t>
            </a:fld>
            <a:endParaRPr lang="en-US"/>
          </a:p>
        </p:txBody>
      </p:sp>
    </p:spTree>
    <p:extLst>
      <p:ext uri="{BB962C8B-B14F-4D97-AF65-F5344CB8AC3E}">
        <p14:creationId xmlns:p14="http://schemas.microsoft.com/office/powerpoint/2010/main" val="22657901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452524" rtl="0" eaLnBrk="1" latinLnBrk="0" hangingPunct="1">
        <a:spcBef>
          <a:spcPct val="0"/>
        </a:spcBef>
        <a:buNone/>
        <a:defRPr sz="7000" kern="1200">
          <a:solidFill>
            <a:schemeClr val="tx1"/>
          </a:solidFill>
          <a:latin typeface="+mj-lt"/>
          <a:ea typeface="+mj-ea"/>
          <a:cs typeface="+mj-cs"/>
        </a:defRPr>
      </a:lvl1pPr>
    </p:titleStyle>
    <p:bodyStyle>
      <a:lvl1pPr marL="544697" indent="-544697" algn="l" defTabSz="1452524" rtl="0" eaLnBrk="1" latinLnBrk="0" hangingPunct="1">
        <a:spcBef>
          <a:spcPct val="20000"/>
        </a:spcBef>
        <a:buFont typeface="Arial" pitchFamily="34" charset="0"/>
        <a:buChar char="•"/>
        <a:defRPr sz="5100" kern="1200">
          <a:solidFill>
            <a:schemeClr val="tx1"/>
          </a:solidFill>
          <a:latin typeface="+mn-lt"/>
          <a:ea typeface="+mn-ea"/>
          <a:cs typeface="+mn-cs"/>
        </a:defRPr>
      </a:lvl1pPr>
      <a:lvl2pPr marL="1180176" indent="-453914" algn="l" defTabSz="1452524" rtl="0" eaLnBrk="1" latinLnBrk="0" hangingPunct="1">
        <a:spcBef>
          <a:spcPct val="20000"/>
        </a:spcBef>
        <a:buFont typeface="Arial" pitchFamily="34" charset="0"/>
        <a:buChar char="–"/>
        <a:defRPr sz="4400" kern="1200">
          <a:solidFill>
            <a:schemeClr val="tx1"/>
          </a:solidFill>
          <a:latin typeface="+mn-lt"/>
          <a:ea typeface="+mn-ea"/>
          <a:cs typeface="+mn-cs"/>
        </a:defRPr>
      </a:lvl2pPr>
      <a:lvl3pPr marL="1815656" indent="-363131" algn="l" defTabSz="1452524" rtl="0" eaLnBrk="1" latinLnBrk="0" hangingPunct="1">
        <a:spcBef>
          <a:spcPct val="20000"/>
        </a:spcBef>
        <a:buFont typeface="Arial" pitchFamily="34" charset="0"/>
        <a:buChar char="•"/>
        <a:defRPr sz="3800" kern="1200">
          <a:solidFill>
            <a:schemeClr val="tx1"/>
          </a:solidFill>
          <a:latin typeface="+mn-lt"/>
          <a:ea typeface="+mn-ea"/>
          <a:cs typeface="+mn-cs"/>
        </a:defRPr>
      </a:lvl3pPr>
      <a:lvl4pPr marL="2541918"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4pPr>
      <a:lvl5pPr marL="3268180"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5pPr>
      <a:lvl6pPr marL="3994442"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6pPr>
      <a:lvl7pPr marL="4720704"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7pPr>
      <a:lvl8pPr marL="5446967"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8pPr>
      <a:lvl9pPr marL="6173229"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9pPr>
    </p:bodyStyle>
    <p:otherStyle>
      <a:defPPr>
        <a:defRPr lang="en-US"/>
      </a:defPPr>
      <a:lvl1pPr marL="0" algn="l" defTabSz="1452524" rtl="0" eaLnBrk="1" latinLnBrk="0" hangingPunct="1">
        <a:defRPr sz="2900" kern="1200">
          <a:solidFill>
            <a:schemeClr val="tx1"/>
          </a:solidFill>
          <a:latin typeface="+mn-lt"/>
          <a:ea typeface="+mn-ea"/>
          <a:cs typeface="+mn-cs"/>
        </a:defRPr>
      </a:lvl1pPr>
      <a:lvl2pPr marL="726262" algn="l" defTabSz="1452524" rtl="0" eaLnBrk="1" latinLnBrk="0" hangingPunct="1">
        <a:defRPr sz="2900" kern="1200">
          <a:solidFill>
            <a:schemeClr val="tx1"/>
          </a:solidFill>
          <a:latin typeface="+mn-lt"/>
          <a:ea typeface="+mn-ea"/>
          <a:cs typeface="+mn-cs"/>
        </a:defRPr>
      </a:lvl2pPr>
      <a:lvl3pPr marL="1452524" algn="l" defTabSz="1452524" rtl="0" eaLnBrk="1" latinLnBrk="0" hangingPunct="1">
        <a:defRPr sz="2900" kern="1200">
          <a:solidFill>
            <a:schemeClr val="tx1"/>
          </a:solidFill>
          <a:latin typeface="+mn-lt"/>
          <a:ea typeface="+mn-ea"/>
          <a:cs typeface="+mn-cs"/>
        </a:defRPr>
      </a:lvl3pPr>
      <a:lvl4pPr marL="2178787" algn="l" defTabSz="1452524" rtl="0" eaLnBrk="1" latinLnBrk="0" hangingPunct="1">
        <a:defRPr sz="2900" kern="1200">
          <a:solidFill>
            <a:schemeClr val="tx1"/>
          </a:solidFill>
          <a:latin typeface="+mn-lt"/>
          <a:ea typeface="+mn-ea"/>
          <a:cs typeface="+mn-cs"/>
        </a:defRPr>
      </a:lvl4pPr>
      <a:lvl5pPr marL="2905049" algn="l" defTabSz="1452524" rtl="0" eaLnBrk="1" latinLnBrk="0" hangingPunct="1">
        <a:defRPr sz="2900" kern="1200">
          <a:solidFill>
            <a:schemeClr val="tx1"/>
          </a:solidFill>
          <a:latin typeface="+mn-lt"/>
          <a:ea typeface="+mn-ea"/>
          <a:cs typeface="+mn-cs"/>
        </a:defRPr>
      </a:lvl5pPr>
      <a:lvl6pPr marL="3631311" algn="l" defTabSz="1452524" rtl="0" eaLnBrk="1" latinLnBrk="0" hangingPunct="1">
        <a:defRPr sz="2900" kern="1200">
          <a:solidFill>
            <a:schemeClr val="tx1"/>
          </a:solidFill>
          <a:latin typeface="+mn-lt"/>
          <a:ea typeface="+mn-ea"/>
          <a:cs typeface="+mn-cs"/>
        </a:defRPr>
      </a:lvl6pPr>
      <a:lvl7pPr marL="4357573" algn="l" defTabSz="1452524" rtl="0" eaLnBrk="1" latinLnBrk="0" hangingPunct="1">
        <a:defRPr sz="2900" kern="1200">
          <a:solidFill>
            <a:schemeClr val="tx1"/>
          </a:solidFill>
          <a:latin typeface="+mn-lt"/>
          <a:ea typeface="+mn-ea"/>
          <a:cs typeface="+mn-cs"/>
        </a:defRPr>
      </a:lvl7pPr>
      <a:lvl8pPr marL="5083835" algn="l" defTabSz="1452524" rtl="0" eaLnBrk="1" latinLnBrk="0" hangingPunct="1">
        <a:defRPr sz="2900" kern="1200">
          <a:solidFill>
            <a:schemeClr val="tx1"/>
          </a:solidFill>
          <a:latin typeface="+mn-lt"/>
          <a:ea typeface="+mn-ea"/>
          <a:cs typeface="+mn-cs"/>
        </a:defRPr>
      </a:lvl8pPr>
      <a:lvl9pPr marL="5810098" algn="l" defTabSz="1452524" rtl="0" eaLnBrk="1" latinLnBrk="0" hangingPunct="1">
        <a:defRPr sz="2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p:nvPr/>
        </p:nvGrpSpPr>
        <p:grpSpPr>
          <a:xfrm>
            <a:off x="5236910" y="212265"/>
            <a:ext cx="5492209" cy="930735"/>
            <a:chOff x="4539228" y="172432"/>
            <a:chExt cx="5399539" cy="930735"/>
          </a:xfrm>
        </p:grpSpPr>
        <p:sp>
          <p:nvSpPr>
            <p:cNvPr id="10" name="TextBox 9"/>
            <p:cNvSpPr txBox="1"/>
            <p:nvPr/>
          </p:nvSpPr>
          <p:spPr>
            <a:xfrm>
              <a:off x="4539228" y="172432"/>
              <a:ext cx="5399539" cy="523220"/>
            </a:xfrm>
            <a:prstGeom prst="rect">
              <a:avLst/>
            </a:prstGeom>
            <a:noFill/>
          </p:spPr>
          <p:txBody>
            <a:bodyPr wrap="none" rtlCol="0">
              <a:spAutoFit/>
            </a:bodyPr>
            <a:lstStyle/>
            <a:p>
              <a:r>
                <a:rPr lang="en-US" sz="2800" smtClean="0">
                  <a:solidFill>
                    <a:srgbClr val="0000CC"/>
                  </a:solidFill>
                  <a:latin typeface="Times New Roman" pitchFamily="18" charset="0"/>
                  <a:cs typeface="Times New Roman" pitchFamily="18" charset="0"/>
                </a:rPr>
                <a:t>Thứ……ngày…..tháng…..năm…….</a:t>
              </a:r>
              <a:endParaRPr lang="en-US" sz="2800">
                <a:solidFill>
                  <a:srgbClr val="0000CC"/>
                </a:solidFill>
                <a:latin typeface="Times New Roman" pitchFamily="18" charset="0"/>
                <a:cs typeface="Times New Roman" pitchFamily="18" charset="0"/>
              </a:endParaRPr>
            </a:p>
          </p:txBody>
        </p:sp>
        <p:sp>
          <p:nvSpPr>
            <p:cNvPr id="11" name="TextBox 10"/>
            <p:cNvSpPr txBox="1"/>
            <p:nvPr/>
          </p:nvSpPr>
          <p:spPr>
            <a:xfrm>
              <a:off x="6267967" y="641502"/>
              <a:ext cx="1967927" cy="461665"/>
            </a:xfrm>
            <a:prstGeom prst="rect">
              <a:avLst/>
            </a:prstGeom>
            <a:noFill/>
          </p:spPr>
          <p:txBody>
            <a:bodyPr wrap="none" rtlCol="0">
              <a:spAutoFit/>
            </a:bodyPr>
            <a:lstStyle/>
            <a:p>
              <a:r>
                <a:rPr lang="en-US" sz="2400" b="1" u="sng" smtClean="0">
                  <a:solidFill>
                    <a:srgbClr val="FF0066"/>
                  </a:solidFill>
                  <a:latin typeface="Times New Roman" pitchFamily="18" charset="0"/>
                  <a:cs typeface="Times New Roman" pitchFamily="18" charset="0"/>
                </a:rPr>
                <a:t>TIẾNG VIỆT</a:t>
              </a:r>
              <a:endParaRPr lang="en-US" sz="2400" b="1" u="sng">
                <a:solidFill>
                  <a:srgbClr val="FF0066"/>
                </a:solidFill>
                <a:latin typeface="Times New Roman" pitchFamily="18" charset="0"/>
                <a:cs typeface="Times New Roman" pitchFamily="18" charset="0"/>
              </a:endParaRPr>
            </a:p>
          </p:txBody>
        </p:sp>
      </p:grpSp>
      <p:sp>
        <p:nvSpPr>
          <p:cNvPr id="12" name="TextBox 11"/>
          <p:cNvSpPr txBox="1"/>
          <p:nvPr/>
        </p:nvSpPr>
        <p:spPr>
          <a:xfrm>
            <a:off x="1585119" y="5410200"/>
            <a:ext cx="12877800" cy="707886"/>
          </a:xfrm>
          <a:prstGeom prst="rect">
            <a:avLst/>
          </a:prstGeom>
          <a:noFill/>
        </p:spPr>
        <p:txBody>
          <a:bodyPr wrap="square" rtlCol="0">
            <a:spAutoFit/>
          </a:bodyPr>
          <a:lstStyle/>
          <a:p>
            <a:r>
              <a:rPr lang="en-US" sz="4000" b="1" smtClean="0">
                <a:solidFill>
                  <a:srgbClr val="FF0000"/>
                </a:solidFill>
                <a:latin typeface="Times New Roman" panose="02020603050405020304" pitchFamily="18" charset="0"/>
                <a:cs typeface="Times New Roman" panose="02020603050405020304" pitchFamily="18" charset="0"/>
              </a:rPr>
              <a:t>Nhìn </a:t>
            </a:r>
            <a:r>
              <a:rPr lang="en-US" sz="4000" b="1" dirty="0" err="1">
                <a:solidFill>
                  <a:srgbClr val="FF0000"/>
                </a:solidFill>
                <a:latin typeface="Times New Roman" panose="02020603050405020304" pitchFamily="18" charset="0"/>
                <a:cs typeface="Times New Roman" panose="02020603050405020304" pitchFamily="18" charset="0"/>
              </a:rPr>
              <a:t>lên</a:t>
            </a:r>
            <a:r>
              <a:rPr lang="en-US" sz="4000" b="1" dirty="0">
                <a:solidFill>
                  <a:srgbClr val="FF0000"/>
                </a:solidFill>
                <a:latin typeface="Times New Roman" panose="02020603050405020304" pitchFamily="18" charset="0"/>
                <a:cs typeface="Times New Roman" panose="02020603050405020304" pitchFamily="18" charset="0"/>
              </a:rPr>
              <a:t> </a:t>
            </a:r>
            <a:r>
              <a:rPr lang="en-US" sz="4000" b="1" dirty="0" err="1">
                <a:solidFill>
                  <a:srgbClr val="FF0000"/>
                </a:solidFill>
                <a:latin typeface="Times New Roman" panose="02020603050405020304" pitchFamily="18" charset="0"/>
                <a:cs typeface="Times New Roman" panose="02020603050405020304" pitchFamily="18" charset="0"/>
              </a:rPr>
              <a:t>bầu</a:t>
            </a:r>
            <a:r>
              <a:rPr lang="en-US" sz="4000" b="1" dirty="0">
                <a:solidFill>
                  <a:srgbClr val="FF0000"/>
                </a:solidFill>
                <a:latin typeface="Times New Roman" panose="02020603050405020304" pitchFamily="18" charset="0"/>
                <a:cs typeface="Times New Roman" panose="02020603050405020304" pitchFamily="18" charset="0"/>
              </a:rPr>
              <a:t> </a:t>
            </a:r>
            <a:r>
              <a:rPr lang="en-US" sz="4000" b="1" dirty="0" err="1">
                <a:solidFill>
                  <a:srgbClr val="FF0000"/>
                </a:solidFill>
                <a:latin typeface="Times New Roman" panose="02020603050405020304" pitchFamily="18" charset="0"/>
                <a:cs typeface="Times New Roman" panose="02020603050405020304" pitchFamily="18" charset="0"/>
              </a:rPr>
              <a:t>trời</a:t>
            </a:r>
            <a:r>
              <a:rPr lang="en-US" sz="4000" b="1" dirty="0">
                <a:solidFill>
                  <a:srgbClr val="FF0000"/>
                </a:solidFill>
                <a:latin typeface="Times New Roman" panose="02020603050405020304" pitchFamily="18" charset="0"/>
                <a:cs typeface="Times New Roman" panose="02020603050405020304" pitchFamily="18" charset="0"/>
              </a:rPr>
              <a:t> </a:t>
            </a:r>
            <a:r>
              <a:rPr lang="en-US" sz="4000" b="1" dirty="0" err="1">
                <a:solidFill>
                  <a:srgbClr val="FF0000"/>
                </a:solidFill>
                <a:latin typeface="Times New Roman" panose="02020603050405020304" pitchFamily="18" charset="0"/>
                <a:cs typeface="Times New Roman" panose="02020603050405020304" pitchFamily="18" charset="0"/>
              </a:rPr>
              <a:t>có</a:t>
            </a:r>
            <a:r>
              <a:rPr lang="en-US" sz="4000" b="1" dirty="0">
                <a:solidFill>
                  <a:srgbClr val="FF0000"/>
                </a:solidFill>
                <a:latin typeface="Times New Roman" panose="02020603050405020304" pitchFamily="18" charset="0"/>
                <a:cs typeface="Times New Roman" panose="02020603050405020304" pitchFamily="18" charset="0"/>
              </a:rPr>
              <a:t> </a:t>
            </a:r>
            <a:r>
              <a:rPr lang="en-US" sz="4000" b="1" dirty="0" err="1">
                <a:solidFill>
                  <a:srgbClr val="FF0000"/>
                </a:solidFill>
                <a:latin typeface="Times New Roman" panose="02020603050405020304" pitchFamily="18" charset="0"/>
                <a:cs typeface="Times New Roman" panose="02020603050405020304" pitchFamily="18" charset="0"/>
              </a:rPr>
              <a:t>thể</a:t>
            </a:r>
            <a:r>
              <a:rPr lang="en-US" sz="4000" b="1" dirty="0">
                <a:solidFill>
                  <a:srgbClr val="FF0000"/>
                </a:solidFill>
                <a:latin typeface="Times New Roman" panose="02020603050405020304" pitchFamily="18" charset="0"/>
                <a:cs typeface="Times New Roman" panose="02020603050405020304" pitchFamily="18" charset="0"/>
              </a:rPr>
              <a:t> </a:t>
            </a:r>
            <a:r>
              <a:rPr lang="en-US" sz="4000" b="1" dirty="0" err="1">
                <a:solidFill>
                  <a:srgbClr val="FF0000"/>
                </a:solidFill>
                <a:latin typeface="Times New Roman" panose="02020603050405020304" pitchFamily="18" charset="0"/>
                <a:cs typeface="Times New Roman" panose="02020603050405020304" pitchFamily="18" charset="0"/>
              </a:rPr>
              <a:t>thấy</a:t>
            </a:r>
            <a:r>
              <a:rPr lang="en-US" sz="4000" b="1" dirty="0">
                <a:solidFill>
                  <a:srgbClr val="FF0000"/>
                </a:solidFill>
                <a:latin typeface="Times New Roman" panose="02020603050405020304" pitchFamily="18" charset="0"/>
                <a:cs typeface="Times New Roman" panose="02020603050405020304" pitchFamily="18" charset="0"/>
              </a:rPr>
              <a:t> </a:t>
            </a:r>
            <a:r>
              <a:rPr lang="en-US" sz="4000" b="1" dirty="0" err="1">
                <a:solidFill>
                  <a:srgbClr val="FF0000"/>
                </a:solidFill>
                <a:latin typeface="Times New Roman" panose="02020603050405020304" pitchFamily="18" charset="0"/>
                <a:cs typeface="Times New Roman" panose="02020603050405020304" pitchFamily="18" charset="0"/>
              </a:rPr>
              <a:t>những</a:t>
            </a:r>
            <a:r>
              <a:rPr lang="en-US" sz="4000" b="1" dirty="0">
                <a:solidFill>
                  <a:srgbClr val="FF0000"/>
                </a:solidFill>
                <a:latin typeface="Times New Roman" panose="02020603050405020304" pitchFamily="18" charset="0"/>
                <a:cs typeface="Times New Roman" panose="02020603050405020304" pitchFamily="18" charset="0"/>
              </a:rPr>
              <a:t> </a:t>
            </a:r>
            <a:r>
              <a:rPr lang="en-US" sz="4000" b="1" dirty="0" err="1">
                <a:solidFill>
                  <a:srgbClr val="FF0000"/>
                </a:solidFill>
                <a:latin typeface="Times New Roman" panose="02020603050405020304" pitchFamily="18" charset="0"/>
                <a:cs typeface="Times New Roman" panose="02020603050405020304" pitchFamily="18" charset="0"/>
              </a:rPr>
              <a:t>gì</a:t>
            </a:r>
            <a:r>
              <a:rPr lang="en-US" sz="4000" b="1" dirty="0">
                <a:solidFill>
                  <a:srgbClr val="FF0000"/>
                </a:solidFill>
                <a:latin typeface="Times New Roman" panose="02020603050405020304" pitchFamily="18" charset="0"/>
                <a:cs typeface="Times New Roman" panose="02020603050405020304" pitchFamily="18" charset="0"/>
              </a:rPr>
              <a:t>?</a:t>
            </a:r>
          </a:p>
        </p:txBody>
      </p:sp>
      <p:sp>
        <p:nvSpPr>
          <p:cNvPr id="13" name="TextBox 12"/>
          <p:cNvSpPr txBox="1"/>
          <p:nvPr/>
        </p:nvSpPr>
        <p:spPr>
          <a:xfrm>
            <a:off x="1691481" y="6477000"/>
            <a:ext cx="13639800" cy="1323439"/>
          </a:xfrm>
          <a:prstGeom prst="rect">
            <a:avLst/>
          </a:prstGeom>
          <a:noFill/>
        </p:spPr>
        <p:txBody>
          <a:bodyPr wrap="square" rtlCol="0">
            <a:spAutoFit/>
          </a:bodyPr>
          <a:lstStyle/>
          <a:p>
            <a:pPr algn="just"/>
            <a:r>
              <a:rPr lang="en-US" sz="4000" b="1" smtClean="0">
                <a:solidFill>
                  <a:srgbClr val="0000CC"/>
                </a:solidFill>
                <a:latin typeface="Times New Roman" panose="02020603050405020304" pitchFamily="18" charset="0"/>
                <a:cs typeface="Times New Roman" panose="02020603050405020304" pitchFamily="18" charset="0"/>
              </a:rPr>
              <a:t> Thấy </a:t>
            </a:r>
            <a:r>
              <a:rPr lang="en-US" sz="4000" b="1" dirty="0" err="1">
                <a:solidFill>
                  <a:srgbClr val="0000CC"/>
                </a:solidFill>
                <a:latin typeface="Times New Roman" panose="02020603050405020304" pitchFamily="18" charset="0"/>
                <a:cs typeface="Times New Roman" panose="02020603050405020304" pitchFamily="18" charset="0"/>
              </a:rPr>
              <a:t>những</a:t>
            </a:r>
            <a:r>
              <a:rPr lang="en-US" sz="4000" b="1" dirty="0">
                <a:solidFill>
                  <a:srgbClr val="0000CC"/>
                </a:solidFill>
                <a:latin typeface="Times New Roman" panose="02020603050405020304" pitchFamily="18" charset="0"/>
                <a:cs typeface="Times New Roman" panose="02020603050405020304" pitchFamily="18" charset="0"/>
              </a:rPr>
              <a:t> </a:t>
            </a:r>
            <a:r>
              <a:rPr lang="en-US" sz="4000" b="1" dirty="0" err="1">
                <a:solidFill>
                  <a:srgbClr val="0000CC"/>
                </a:solidFill>
                <a:latin typeface="Times New Roman" panose="02020603050405020304" pitchFamily="18" charset="0"/>
                <a:cs typeface="Times New Roman" panose="02020603050405020304" pitchFamily="18" charset="0"/>
              </a:rPr>
              <a:t>chú</a:t>
            </a:r>
            <a:r>
              <a:rPr lang="en-US" sz="4000" b="1" dirty="0">
                <a:solidFill>
                  <a:srgbClr val="0000CC"/>
                </a:solidFill>
                <a:latin typeface="Times New Roman" panose="02020603050405020304" pitchFamily="18" charset="0"/>
                <a:cs typeface="Times New Roman" panose="02020603050405020304" pitchFamily="18" charset="0"/>
              </a:rPr>
              <a:t> </a:t>
            </a:r>
            <a:r>
              <a:rPr lang="en-US" sz="4000" b="1" dirty="0" err="1">
                <a:solidFill>
                  <a:srgbClr val="0000CC"/>
                </a:solidFill>
                <a:latin typeface="Times New Roman" panose="02020603050405020304" pitchFamily="18" charset="0"/>
                <a:cs typeface="Times New Roman" panose="02020603050405020304" pitchFamily="18" charset="0"/>
              </a:rPr>
              <a:t>chim</a:t>
            </a:r>
            <a:r>
              <a:rPr lang="en-US" sz="4000" b="1" dirty="0">
                <a:solidFill>
                  <a:srgbClr val="0000CC"/>
                </a:solidFill>
                <a:latin typeface="Times New Roman" panose="02020603050405020304" pitchFamily="18" charset="0"/>
                <a:cs typeface="Times New Roman" panose="02020603050405020304" pitchFamily="18" charset="0"/>
              </a:rPr>
              <a:t>, </a:t>
            </a:r>
            <a:r>
              <a:rPr lang="en-US" sz="4000" b="1" dirty="0" err="1">
                <a:solidFill>
                  <a:srgbClr val="0000CC"/>
                </a:solidFill>
                <a:latin typeface="Times New Roman" panose="02020603050405020304" pitchFamily="18" charset="0"/>
                <a:cs typeface="Times New Roman" panose="02020603050405020304" pitchFamily="18" charset="0"/>
              </a:rPr>
              <a:t>những</a:t>
            </a:r>
            <a:r>
              <a:rPr lang="en-US" sz="4000" b="1" dirty="0">
                <a:solidFill>
                  <a:srgbClr val="0000CC"/>
                </a:solidFill>
                <a:latin typeface="Times New Roman" panose="02020603050405020304" pitchFamily="18" charset="0"/>
                <a:cs typeface="Times New Roman" panose="02020603050405020304" pitchFamily="18" charset="0"/>
              </a:rPr>
              <a:t> </a:t>
            </a:r>
            <a:r>
              <a:rPr lang="en-US" sz="4000" b="1" dirty="0" err="1">
                <a:solidFill>
                  <a:srgbClr val="0000CC"/>
                </a:solidFill>
                <a:latin typeface="Times New Roman" panose="02020603050405020304" pitchFamily="18" charset="0"/>
                <a:cs typeface="Times New Roman" panose="02020603050405020304" pitchFamily="18" charset="0"/>
              </a:rPr>
              <a:t>vòm</a:t>
            </a:r>
            <a:r>
              <a:rPr lang="en-US" sz="4000" b="1" dirty="0">
                <a:solidFill>
                  <a:srgbClr val="0000CC"/>
                </a:solidFill>
                <a:latin typeface="Times New Roman" panose="02020603050405020304" pitchFamily="18" charset="0"/>
                <a:cs typeface="Times New Roman" panose="02020603050405020304" pitchFamily="18" charset="0"/>
              </a:rPr>
              <a:t> </a:t>
            </a:r>
            <a:r>
              <a:rPr lang="en-US" sz="4000" b="1" dirty="0" err="1">
                <a:solidFill>
                  <a:srgbClr val="0000CC"/>
                </a:solidFill>
                <a:latin typeface="Times New Roman" panose="02020603050405020304" pitchFamily="18" charset="0"/>
                <a:cs typeface="Times New Roman" panose="02020603050405020304" pitchFamily="18" charset="0"/>
              </a:rPr>
              <a:t>cây</a:t>
            </a:r>
            <a:r>
              <a:rPr lang="en-US" sz="4000" b="1" dirty="0">
                <a:solidFill>
                  <a:srgbClr val="0000CC"/>
                </a:solidFill>
                <a:latin typeface="Times New Roman" panose="02020603050405020304" pitchFamily="18" charset="0"/>
                <a:cs typeface="Times New Roman" panose="02020603050405020304" pitchFamily="18" charset="0"/>
              </a:rPr>
              <a:t>, </a:t>
            </a:r>
            <a:r>
              <a:rPr lang="en-US" sz="4000" b="1" dirty="0" err="1">
                <a:solidFill>
                  <a:srgbClr val="0000CC"/>
                </a:solidFill>
                <a:latin typeface="Times New Roman" panose="02020603050405020304" pitchFamily="18" charset="0"/>
                <a:cs typeface="Times New Roman" panose="02020603050405020304" pitchFamily="18" charset="0"/>
              </a:rPr>
              <a:t>những</a:t>
            </a:r>
            <a:r>
              <a:rPr lang="en-US" sz="4000" b="1" dirty="0">
                <a:solidFill>
                  <a:srgbClr val="0000CC"/>
                </a:solidFill>
                <a:latin typeface="Times New Roman" panose="02020603050405020304" pitchFamily="18" charset="0"/>
                <a:cs typeface="Times New Roman" panose="02020603050405020304" pitchFamily="18" charset="0"/>
              </a:rPr>
              <a:t> </a:t>
            </a:r>
            <a:r>
              <a:rPr lang="en-US" sz="4000" b="1" dirty="0" err="1">
                <a:solidFill>
                  <a:srgbClr val="0000CC"/>
                </a:solidFill>
                <a:latin typeface="Times New Roman" panose="02020603050405020304" pitchFamily="18" charset="0"/>
                <a:cs typeface="Times New Roman" panose="02020603050405020304" pitchFamily="18" charset="0"/>
              </a:rPr>
              <a:t>tia</a:t>
            </a:r>
            <a:r>
              <a:rPr lang="en-US" sz="4000" b="1" dirty="0">
                <a:solidFill>
                  <a:srgbClr val="0000CC"/>
                </a:solidFill>
                <a:latin typeface="Times New Roman" panose="02020603050405020304" pitchFamily="18" charset="0"/>
                <a:cs typeface="Times New Roman" panose="02020603050405020304" pitchFamily="18" charset="0"/>
              </a:rPr>
              <a:t> </a:t>
            </a:r>
            <a:r>
              <a:rPr lang="en-US" sz="4000" b="1" dirty="0" err="1">
                <a:solidFill>
                  <a:srgbClr val="0000CC"/>
                </a:solidFill>
                <a:latin typeface="Times New Roman" panose="02020603050405020304" pitchFamily="18" charset="0"/>
                <a:cs typeface="Times New Roman" panose="02020603050405020304" pitchFamily="18" charset="0"/>
              </a:rPr>
              <a:t>nắng</a:t>
            </a:r>
            <a:r>
              <a:rPr lang="en-US" sz="4000" b="1" dirty="0">
                <a:solidFill>
                  <a:srgbClr val="0000CC"/>
                </a:solidFill>
                <a:latin typeface="Times New Roman" panose="02020603050405020304" pitchFamily="18" charset="0"/>
                <a:cs typeface="Times New Roman" panose="02020603050405020304" pitchFamily="18" charset="0"/>
              </a:rPr>
              <a:t>, </a:t>
            </a:r>
            <a:r>
              <a:rPr lang="en-US" sz="4000" b="1" dirty="0" err="1">
                <a:solidFill>
                  <a:srgbClr val="0000CC"/>
                </a:solidFill>
                <a:latin typeface="Times New Roman" panose="02020603050405020304" pitchFamily="18" charset="0"/>
                <a:cs typeface="Times New Roman" panose="02020603050405020304" pitchFamily="18" charset="0"/>
              </a:rPr>
              <a:t>những</a:t>
            </a:r>
            <a:r>
              <a:rPr lang="en-US" sz="4000" b="1" dirty="0">
                <a:solidFill>
                  <a:srgbClr val="0000CC"/>
                </a:solidFill>
                <a:latin typeface="Times New Roman" panose="02020603050405020304" pitchFamily="18" charset="0"/>
                <a:cs typeface="Times New Roman" panose="02020603050405020304" pitchFamily="18" charset="0"/>
              </a:rPr>
              <a:t> </a:t>
            </a:r>
            <a:r>
              <a:rPr lang="en-US" sz="4000" b="1" dirty="0" err="1">
                <a:solidFill>
                  <a:srgbClr val="0000CC"/>
                </a:solidFill>
                <a:latin typeface="Times New Roman" panose="02020603050405020304" pitchFamily="18" charset="0"/>
                <a:cs typeface="Times New Roman" panose="02020603050405020304" pitchFamily="18" charset="0"/>
              </a:rPr>
              <a:t>đám</a:t>
            </a:r>
            <a:r>
              <a:rPr lang="en-US" sz="4000" b="1" dirty="0">
                <a:solidFill>
                  <a:srgbClr val="0000CC"/>
                </a:solidFill>
                <a:latin typeface="Times New Roman" panose="02020603050405020304" pitchFamily="18" charset="0"/>
                <a:cs typeface="Times New Roman" panose="02020603050405020304" pitchFamily="18" charset="0"/>
              </a:rPr>
              <a:t> </a:t>
            </a:r>
            <a:r>
              <a:rPr lang="en-US" sz="4000" b="1" dirty="0" err="1">
                <a:solidFill>
                  <a:srgbClr val="0000CC"/>
                </a:solidFill>
                <a:latin typeface="Times New Roman" panose="02020603050405020304" pitchFamily="18" charset="0"/>
                <a:cs typeface="Times New Roman" panose="02020603050405020304" pitchFamily="18" charset="0"/>
              </a:rPr>
              <a:t>mây</a:t>
            </a:r>
            <a:r>
              <a:rPr lang="en-US" sz="4000" b="1" dirty="0">
                <a:solidFill>
                  <a:srgbClr val="0000CC"/>
                </a:solidFill>
                <a:latin typeface="Times New Roman" panose="02020603050405020304" pitchFamily="18" charset="0"/>
                <a:cs typeface="Times New Roman" panose="02020603050405020304" pitchFamily="18" charset="0"/>
              </a:rPr>
              <a:t> </a:t>
            </a:r>
            <a:r>
              <a:rPr lang="en-US" sz="4000" b="1" dirty="0" err="1">
                <a:solidFill>
                  <a:srgbClr val="0000CC"/>
                </a:solidFill>
                <a:latin typeface="Times New Roman" panose="02020603050405020304" pitchFamily="18" charset="0"/>
                <a:cs typeface="Times New Roman" panose="02020603050405020304" pitchFamily="18" charset="0"/>
              </a:rPr>
              <a:t>trắng</a:t>
            </a:r>
            <a:r>
              <a:rPr lang="en-US" sz="4000" b="1" dirty="0">
                <a:solidFill>
                  <a:srgbClr val="0000CC"/>
                </a:solidFill>
                <a:latin typeface="Times New Roman" panose="02020603050405020304" pitchFamily="18" charset="0"/>
                <a:cs typeface="Times New Roman" panose="02020603050405020304" pitchFamily="18" charset="0"/>
              </a:rPr>
              <a:t> </a:t>
            </a:r>
            <a:r>
              <a:rPr lang="en-US" sz="4000" b="1" dirty="0" err="1">
                <a:solidFill>
                  <a:srgbClr val="0000CC"/>
                </a:solidFill>
                <a:latin typeface="Times New Roman" panose="02020603050405020304" pitchFamily="18" charset="0"/>
                <a:cs typeface="Times New Roman" panose="02020603050405020304" pitchFamily="18" charset="0"/>
              </a:rPr>
              <a:t>muốt</a:t>
            </a:r>
            <a:r>
              <a:rPr lang="en-US" sz="4000" b="1" dirty="0">
                <a:solidFill>
                  <a:srgbClr val="0000CC"/>
                </a:solidFill>
                <a:latin typeface="Times New Roman" panose="02020603050405020304" pitchFamily="18" charset="0"/>
                <a:cs typeface="Times New Roman" panose="02020603050405020304" pitchFamily="18" charset="0"/>
              </a:rPr>
              <a:t>, </a:t>
            </a:r>
            <a:r>
              <a:rPr lang="en-US" sz="4000" b="1" dirty="0" err="1">
                <a:solidFill>
                  <a:srgbClr val="0000CC"/>
                </a:solidFill>
                <a:latin typeface="Times New Roman" panose="02020603050405020304" pitchFamily="18" charset="0"/>
                <a:cs typeface="Times New Roman" panose="02020603050405020304" pitchFamily="18" charset="0"/>
              </a:rPr>
              <a:t>những</a:t>
            </a:r>
            <a:r>
              <a:rPr lang="en-US" sz="4000" b="1" dirty="0">
                <a:solidFill>
                  <a:srgbClr val="0000CC"/>
                </a:solidFill>
                <a:latin typeface="Times New Roman" panose="02020603050405020304" pitchFamily="18" charset="0"/>
                <a:cs typeface="Times New Roman" panose="02020603050405020304" pitchFamily="18" charset="0"/>
              </a:rPr>
              <a:t> </a:t>
            </a:r>
            <a:r>
              <a:rPr lang="en-US" sz="4000" b="1" dirty="0" err="1">
                <a:solidFill>
                  <a:srgbClr val="0000CC"/>
                </a:solidFill>
                <a:latin typeface="Times New Roman" panose="02020603050405020304" pitchFamily="18" charset="0"/>
                <a:cs typeface="Times New Roman" panose="02020603050405020304" pitchFamily="18" charset="0"/>
              </a:rPr>
              <a:t>giọt</a:t>
            </a:r>
            <a:r>
              <a:rPr lang="en-US" sz="4000" b="1" dirty="0">
                <a:solidFill>
                  <a:srgbClr val="0000CC"/>
                </a:solidFill>
                <a:latin typeface="Times New Roman" panose="02020603050405020304" pitchFamily="18" charset="0"/>
                <a:cs typeface="Times New Roman" panose="02020603050405020304" pitchFamily="18" charset="0"/>
              </a:rPr>
              <a:t> </a:t>
            </a:r>
            <a:r>
              <a:rPr lang="en-US" sz="4000" b="1" dirty="0" err="1">
                <a:solidFill>
                  <a:srgbClr val="0000CC"/>
                </a:solidFill>
                <a:latin typeface="Times New Roman" panose="02020603050405020304" pitchFamily="18" charset="0"/>
                <a:cs typeface="Times New Roman" panose="02020603050405020304" pitchFamily="18" charset="0"/>
              </a:rPr>
              <a:t>mưa</a:t>
            </a:r>
            <a:r>
              <a:rPr lang="en-US" sz="4000" b="1" dirty="0">
                <a:solidFill>
                  <a:srgbClr val="0000CC"/>
                </a:solidFill>
                <a:latin typeface="Times New Roman" panose="02020603050405020304" pitchFamily="18" charset="0"/>
                <a:cs typeface="Times New Roman" panose="02020603050405020304" pitchFamily="18" charset="0"/>
              </a:rPr>
              <a:t>, </a:t>
            </a:r>
            <a:r>
              <a:rPr lang="en-US" sz="4000" b="1" dirty="0" err="1">
                <a:solidFill>
                  <a:srgbClr val="0000CC"/>
                </a:solidFill>
                <a:latin typeface="Times New Roman" panose="02020603050405020304" pitchFamily="18" charset="0"/>
                <a:cs typeface="Times New Roman" panose="02020603050405020304" pitchFamily="18" charset="0"/>
              </a:rPr>
              <a:t>đàn</a:t>
            </a:r>
            <a:r>
              <a:rPr lang="en-US" sz="4000" b="1" dirty="0">
                <a:solidFill>
                  <a:srgbClr val="0000CC"/>
                </a:solidFill>
                <a:latin typeface="Times New Roman" panose="02020603050405020304" pitchFamily="18" charset="0"/>
                <a:cs typeface="Times New Roman" panose="02020603050405020304" pitchFamily="18" charset="0"/>
              </a:rPr>
              <a:t> </a:t>
            </a:r>
            <a:r>
              <a:rPr lang="en-US" sz="4000" b="1" dirty="0" err="1">
                <a:solidFill>
                  <a:srgbClr val="0000CC"/>
                </a:solidFill>
                <a:latin typeface="Times New Roman" panose="02020603050405020304" pitchFamily="18" charset="0"/>
                <a:cs typeface="Times New Roman" panose="02020603050405020304" pitchFamily="18" charset="0"/>
              </a:rPr>
              <a:t>bướm</a:t>
            </a:r>
            <a:r>
              <a:rPr lang="en-US" sz="4000" dirty="0">
                <a:solidFill>
                  <a:srgbClr val="0000CC"/>
                </a:solidFill>
                <a:latin typeface="Times New Roman" panose="02020603050405020304" pitchFamily="18" charset="0"/>
                <a:cs typeface="Times New Roman" panose="02020603050405020304" pitchFamily="18" charset="0"/>
              </a:rPr>
              <a:t>.</a:t>
            </a:r>
          </a:p>
        </p:txBody>
      </p:sp>
      <p:sp>
        <p:nvSpPr>
          <p:cNvPr id="8" name="Rectangle 7"/>
          <p:cNvSpPr/>
          <p:nvPr/>
        </p:nvSpPr>
        <p:spPr>
          <a:xfrm>
            <a:off x="1432719" y="1524000"/>
            <a:ext cx="13898562" cy="3600986"/>
          </a:xfrm>
          <a:prstGeom prst="rect">
            <a:avLst/>
          </a:prstGeom>
        </p:spPr>
        <p:txBody>
          <a:bodyPr wrap="square">
            <a:spAutoFit/>
          </a:bodyPr>
          <a:lstStyle/>
          <a:p>
            <a:pPr indent="457200" algn="just"/>
            <a:r>
              <a:rPr lang="en-US" sz="3800" b="1" smtClean="0">
                <a:solidFill>
                  <a:srgbClr val="FF0000"/>
                </a:solidFill>
                <a:latin typeface="Times New Roman" pitchFamily="18" charset="0"/>
                <a:cs typeface="Times New Roman" pitchFamily="18" charset="0"/>
              </a:rPr>
              <a:t>Đọc đoạn văn sau và trả lời câu hỏi:</a:t>
            </a:r>
          </a:p>
          <a:p>
            <a:pPr indent="457200" algn="just"/>
            <a:r>
              <a:rPr lang="vi-VN" sz="3800" b="1" smtClean="0">
                <a:solidFill>
                  <a:srgbClr val="0000FF"/>
                </a:solidFill>
                <a:latin typeface="Times New Roman" pitchFamily="18" charset="0"/>
                <a:cs typeface="Times New Roman" pitchFamily="18" charset="0"/>
              </a:rPr>
              <a:t>Ngẩng </a:t>
            </a:r>
            <a:r>
              <a:rPr lang="vi-VN" sz="3800" b="1">
                <a:solidFill>
                  <a:srgbClr val="0000FF"/>
                </a:solidFill>
                <a:latin typeface="Times New Roman" pitchFamily="18" charset="0"/>
                <a:cs typeface="Times New Roman" pitchFamily="18" charset="0"/>
              </a:rPr>
              <a:t>đầu nhìn lên trời, bạn thấy gì nào? Bạn có thể thấy những con chim đang bay, những vòm cây xanh biếc, những tia nắng xuyên qua đám mây trắng muốt như bông. Đôi khi bạn còn thấy những giọt mưa đang rơi xuống hay đàn bướm dập dờn trong gió </a:t>
            </a:r>
            <a:r>
              <a:rPr lang="vi-VN" sz="3800" b="1">
                <a:solidFill>
                  <a:srgbClr val="0000FF"/>
                </a:solidFill>
                <a:latin typeface="Times New Roman" pitchFamily="18" charset="0"/>
                <a:cs typeface="Times New Roman" pitchFamily="18" charset="0"/>
              </a:rPr>
              <a:t>nhẹ</a:t>
            </a:r>
            <a:r>
              <a:rPr lang="vi-VN" sz="3800" b="1" smtClean="0">
                <a:solidFill>
                  <a:srgbClr val="0000FF"/>
                </a:solidFill>
                <a:latin typeface="Times New Roman" pitchFamily="18" charset="0"/>
                <a:cs typeface="Times New Roman" pitchFamily="18" charset="0"/>
              </a:rPr>
              <a:t>.</a:t>
            </a:r>
            <a:endParaRPr lang="en-US" sz="3800" b="1">
              <a:solidFill>
                <a:srgbClr val="0000FF"/>
              </a:solidFill>
              <a:latin typeface="Times New Roman" pitchFamily="18" charset="0"/>
              <a:cs typeface="Times New Roman" pitchFamily="18" charset="0"/>
            </a:endParaRPr>
          </a:p>
        </p:txBody>
      </p:sp>
    </p:spTree>
    <p:extLst>
      <p:ext uri="{BB962C8B-B14F-4D97-AF65-F5344CB8AC3E}">
        <p14:creationId xmlns:p14="http://schemas.microsoft.com/office/powerpoint/2010/main" val="1914010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circle(in)">
                                      <p:cBhvr>
                                        <p:cTn id="12"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911</TotalTime>
  <Words>116</Words>
  <Application>Microsoft Office PowerPoint</Application>
  <PresentationFormat>Custom</PresentationFormat>
  <Paragraphs>6</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Admin</cp:lastModifiedBy>
  <cp:revision>152</cp:revision>
  <dcterms:created xsi:type="dcterms:W3CDTF">2022-07-10T01:37:20Z</dcterms:created>
  <dcterms:modified xsi:type="dcterms:W3CDTF">2022-08-11T03:18:29Z</dcterms:modified>
</cp:coreProperties>
</file>