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27" r:id="rId2"/>
    <p:sldId id="407" r:id="rId3"/>
    <p:sldId id="408" r:id="rId4"/>
    <p:sldId id="440" r:id="rId5"/>
    <p:sldId id="437" r:id="rId6"/>
    <p:sldId id="423" r:id="rId7"/>
    <p:sldId id="443" r:id="rId8"/>
    <p:sldId id="444" r:id="rId9"/>
    <p:sldId id="340" r:id="rId10"/>
  </p:sldIdLst>
  <p:sldSz cx="16276638" cy="9144000"/>
  <p:notesSz cx="6858000" cy="9144000"/>
  <p:custDataLst>
    <p:tags r:id="rId1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3399"/>
    <a:srgbClr val="FF0066"/>
    <a:srgbClr val="FF7C80"/>
    <a:srgbClr val="EDF6F7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54" d="100"/>
          <a:sy n="54" d="100"/>
        </p:scale>
        <p:origin x="564" y="48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9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634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(T4)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2" y="5111880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2499519" y="1524000"/>
            <a:ext cx="13721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nl-NL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ghe </a:t>
            </a:r>
            <a:r>
              <a:rPr lang="nl-NL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hát: “</a:t>
            </a:r>
            <a:r>
              <a:rPr lang="nl-NL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chung tay bảo vệ môi trường</a:t>
            </a:r>
            <a:r>
              <a:rPr lang="nl-NL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hung tay Bảo vệ Môi trường - Võ Văn Lý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2804318" y="2514600"/>
            <a:ext cx="10058401" cy="599309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64592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331720"/>
            <a:ext cx="139662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nl-NL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nl-NL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nl-NL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21"/>
          <p:cNvPicPr/>
          <p:nvPr/>
        </p:nvPicPr>
        <p:blipFill>
          <a:blip r:embed="rId2"/>
          <a:stretch>
            <a:fillRect/>
          </a:stretch>
        </p:blipFill>
        <p:spPr>
          <a:xfrm>
            <a:off x="1693354" y="3352800"/>
            <a:ext cx="11626565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loud Callout 1"/>
          <p:cNvSpPr/>
          <p:nvPr/>
        </p:nvSpPr>
        <p:spPr>
          <a:xfrm>
            <a:off x="10195719" y="682143"/>
            <a:ext cx="5791200" cy="1371600"/>
          </a:xfrm>
          <a:prstGeom prst="cloudCallout">
            <a:avLst>
              <a:gd name="adj1" fmla="val -46525"/>
              <a:gd name="adj2" fmla="val 847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889919" y="12192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106235" y="1905000"/>
            <a:ext cx="145758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nl-NL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80319" y="2582108"/>
            <a:ext cx="14401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17525" algn="just"/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3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HS.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nhắc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0319" y="3581400"/>
            <a:ext cx="14401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77850" algn="just"/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3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say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mê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say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ặt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thắm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Ở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3353" y="6172200"/>
            <a:ext cx="1446291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sz="3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0320" y="6942525"/>
            <a:ext cx="144151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</a:t>
            </a:r>
            <a:r>
              <a:rPr lang="en-US" sz="3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nở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25230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204119" y="1837492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204119" y="2692400"/>
            <a:ext cx="14554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nl-NL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nl-NL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nl-NL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(làm việc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nl-NL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95"/>
          <p:cNvSpPr>
            <a:spLocks noChangeArrowheads="1"/>
          </p:cNvSpPr>
          <p:nvPr/>
        </p:nvSpPr>
        <p:spPr bwMode="auto">
          <a:xfrm>
            <a:off x="5741524" y="1249680"/>
            <a:ext cx="47589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2: VỀ THĂM QUÊ</a:t>
            </a:r>
          </a:p>
        </p:txBody>
      </p:sp>
      <p:pic>
        <p:nvPicPr>
          <p:cNvPr id="20" name="Picture 19"/>
          <p:cNvPicPr/>
          <p:nvPr/>
        </p:nvPicPr>
        <p:blipFill>
          <a:blip r:embed="rId2"/>
          <a:stretch>
            <a:fillRect/>
          </a:stretch>
        </p:blipFill>
        <p:spPr>
          <a:xfrm>
            <a:off x="1424273" y="4137429"/>
            <a:ext cx="13683965" cy="3352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13419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48" name="Group 47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9" name="Straight Connector 48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/>
          <p:nvPr/>
        </p:nvSpPr>
        <p:spPr>
          <a:xfrm>
            <a:off x="1661319" y="1266918"/>
            <a:ext cx="1226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nl-NL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nl-NL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(làm việc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nl-NL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9919" y="2467247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3618" y="4026021"/>
            <a:ext cx="1110996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04401" y="6334345"/>
            <a:ext cx="10728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5519" y="7553235"/>
            <a:ext cx="1485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3: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ý b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42755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48" name="Group 47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9" name="Straight Connector 48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2164260" y="2304365"/>
            <a:ext cx="7726659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vi-VN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áng,</a:t>
            </a:r>
            <a:r>
              <a:rPr lang="en-US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 </a:t>
            </a:r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đi vắng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mèo con ở nhà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 bên cây, sưởi nắng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Bỗng cơn gió lướt </a:t>
            </a:r>
            <a:r>
              <a:rPr lang="vi-VN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</a:t>
            </a:r>
            <a:r>
              <a:rPr lang="en-US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vi-VN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 </a:t>
            </a:r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dỏng tai nghe ngóng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tiếng gì lao xao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Ngước nhìn lên cành cao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Lá, lá xòe tay </a:t>
            </a:r>
            <a:r>
              <a:rPr lang="vi-VN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vẫy</a:t>
            </a:r>
            <a:r>
              <a:rPr lang="en-US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8919" y="1266918"/>
            <a:ext cx="1120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nl-NL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ọc </a:t>
            </a:r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mở rộng “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nl-NL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0730" y="2304365"/>
            <a:ext cx="394210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Chợt mèo ta nhìn thấy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 cây: hoa dập dờn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 quá, chạy đến vờn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chạy lui, chạy </a:t>
            </a:r>
            <a:r>
              <a:rPr lang="vi-VN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59520" y="4597300"/>
            <a:ext cx="380264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 kìa, hoa đứng lại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 vội nhìn lên cây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 ra: gió ngừng thổi</a:t>
            </a:r>
          </a:p>
          <a:p>
            <a:r>
              <a:rPr lang="vi-VN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nắng vờ ngủ </a:t>
            </a:r>
            <a:r>
              <a:rPr lang="vi-VN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sz="3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61013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48" name="Group 47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9" name="Straight Connector 48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Chú Mèo Con - Nhạc Thiếu Nhi - Con Mèo Và Chuộ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61319" y="1676400"/>
            <a:ext cx="13639799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14616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9797</TotalTime>
  <Words>640</Words>
  <Application>Microsoft Office PowerPoint</Application>
  <PresentationFormat>Custom</PresentationFormat>
  <Paragraphs>66</Paragraphs>
  <Slides>9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1067</cp:revision>
  <dcterms:created xsi:type="dcterms:W3CDTF">2008-09-09T22:52:10Z</dcterms:created>
  <dcterms:modified xsi:type="dcterms:W3CDTF">2023-01-16T07:16:11Z</dcterms:modified>
</cp:coreProperties>
</file>