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371600"/>
            <a:ext cx="14827227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  <a:endParaRPr lang="en-US" sz="36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854075" algn="just">
              <a:lnSpc>
                <a:spcPct val="120000"/>
              </a:lnSpc>
            </a:pP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Chi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mở tung cửa sổ đón những tia nắng đầu thu. Thế là hết hè rồi. Ngày mai bắt đầu năm học mới.</a:t>
            </a:r>
          </a:p>
          <a:p>
            <a:pPr indent="854075" algn="just"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 tiếng gọi ngoài cổng. Chi nhìn ra, thấy Sơn giơ chiếc diều rất xinh, vẫy rối rít:</a:t>
            </a:r>
          </a:p>
          <a:p>
            <a:pPr indent="854075" algn="just"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Cho cậu này</a:t>
            </a: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38413" y="5570300"/>
            <a:ext cx="14827227" cy="1363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Trả lời câu hỏi: 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 những chi tiết thể hiện niềm vui khi gặp lại nhau của Chi và Sơn?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8413" y="7246700"/>
            <a:ext cx="14827227" cy="1363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nl-NL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Sơn vẫy rối rít; Sơn cho Chi một chiếc diều rất xinh; Chi mừng rỡ chạy ra; Hai bạn có bao nhiêu chuyện kể với nhau.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9548</TotalTime>
  <Words>125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903</cp:revision>
  <dcterms:created xsi:type="dcterms:W3CDTF">2008-09-09T22:52:10Z</dcterms:created>
  <dcterms:modified xsi:type="dcterms:W3CDTF">2022-06-26T06:09:26Z</dcterms:modified>
</cp:coreProperties>
</file>