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p:scale>
          <a:sx n="50" d="100"/>
          <a:sy n="50" d="100"/>
        </p:scale>
        <p:origin x="-1176" y="-466"/>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738413" y="1676400"/>
            <a:ext cx="14827227" cy="4023089"/>
          </a:xfrm>
          <a:prstGeom prst="rect">
            <a:avLst/>
          </a:prstGeom>
        </p:spPr>
        <p:txBody>
          <a:bodyPr wrap="square">
            <a:spAutoFit/>
          </a:bodyPr>
          <a:lstStyle/>
          <a:p>
            <a:pPr indent="854075" algn="just">
              <a:lnSpc>
                <a:spcPct val="120000"/>
              </a:lnSpc>
            </a:pPr>
            <a:r>
              <a:rPr lang="en-US" sz="3600" b="1" smtClean="0">
                <a:solidFill>
                  <a:srgbClr val="0000CC"/>
                </a:solidFill>
                <a:latin typeface="Times New Roman" pitchFamily="18" charset="0"/>
                <a:cs typeface="Times New Roman" pitchFamily="18" charset="0"/>
              </a:rPr>
              <a:t>Đọc đoạn văn sau và trả lời câu hỏi:</a:t>
            </a:r>
            <a:endParaRPr lang="en-US" sz="3600" b="1" smtClean="0">
              <a:solidFill>
                <a:srgbClr val="0000CC"/>
              </a:solidFill>
              <a:latin typeface="Times New Roman" pitchFamily="18" charset="0"/>
              <a:cs typeface="Times New Roman" pitchFamily="18" charset="0"/>
            </a:endParaRPr>
          </a:p>
          <a:p>
            <a:pPr indent="854075" algn="just">
              <a:lnSpc>
                <a:spcPct val="120000"/>
              </a:lnSpc>
            </a:pPr>
            <a:r>
              <a:rPr lang="vi-VN" sz="3600" b="1" smtClean="0">
                <a:solidFill>
                  <a:srgbClr val="0000CC"/>
                </a:solidFill>
                <a:latin typeface="Times New Roman" pitchFamily="18" charset="0"/>
                <a:cs typeface="Times New Roman" pitchFamily="18" charset="0"/>
              </a:rPr>
              <a:t>Chi </a:t>
            </a:r>
            <a:r>
              <a:rPr lang="vi-VN" sz="3600" b="1">
                <a:solidFill>
                  <a:srgbClr val="0000CC"/>
                </a:solidFill>
                <a:latin typeface="Times New Roman" pitchFamily="18" charset="0"/>
                <a:cs typeface="Times New Roman" pitchFamily="18" charset="0"/>
              </a:rPr>
              <a:t>mừng rỡ chạy ra. Sơn về quê từ đầu hè, giờ gặp lại, hai bạn có bao nhiêu chuyện. Sơn kể ở quê, cậu được theo ông bà đi trồng rau, câu cá. Chiều chiều, cậu thường cùng bạn thả diều. Khi diều lên cao, cậu nằm lăn ra bãi cỏ ngắm trời. Cánh diều đứng im như ngủ thiếp đi trên bầu trời xanh</a:t>
            </a:r>
            <a:r>
              <a:rPr lang="vi-VN" sz="3600" b="1" smtClean="0">
                <a:solidFill>
                  <a:srgbClr val="0000CC"/>
                </a:solidFill>
                <a:latin typeface="Times New Roman" pitchFamily="18" charset="0"/>
                <a:cs typeface="Times New Roman" pitchFamily="18" charset="0"/>
              </a:rPr>
              <a:t>.</a:t>
            </a:r>
            <a:endParaRPr lang="vi-VN" sz="3600" b="1">
              <a:solidFill>
                <a:srgbClr val="0000CC"/>
              </a:solidFill>
              <a:latin typeface="Times New Roman" pitchFamily="18" charset="0"/>
              <a:cs typeface="Times New Roman" pitchFamily="18" charset="0"/>
            </a:endParaRPr>
          </a:p>
        </p:txBody>
      </p:sp>
      <p:sp>
        <p:nvSpPr>
          <p:cNvPr id="8" name="Rectangle 7"/>
          <p:cNvSpPr/>
          <p:nvPr/>
        </p:nvSpPr>
        <p:spPr>
          <a:xfrm>
            <a:off x="738413" y="5699489"/>
            <a:ext cx="14827227" cy="698525"/>
          </a:xfrm>
          <a:prstGeom prst="rect">
            <a:avLst/>
          </a:prstGeom>
        </p:spPr>
        <p:txBody>
          <a:bodyPr wrap="square">
            <a:spAutoFit/>
          </a:bodyPr>
          <a:lstStyle/>
          <a:p>
            <a:pPr indent="854075" algn="just">
              <a:lnSpc>
                <a:spcPct val="120000"/>
              </a:lnSpc>
            </a:pPr>
            <a:r>
              <a:rPr lang="en-US" sz="3600" b="1" smtClean="0">
                <a:solidFill>
                  <a:srgbClr val="FF0000"/>
                </a:solidFill>
                <a:latin typeface="Times New Roman" pitchFamily="18" charset="0"/>
                <a:cs typeface="Times New Roman" pitchFamily="18" charset="0"/>
              </a:rPr>
              <a:t>Câu hỏi: </a:t>
            </a:r>
            <a:r>
              <a:rPr lang="en-US" sz="3600" b="1">
                <a:solidFill>
                  <a:srgbClr val="FF0000"/>
                </a:solidFill>
                <a:latin typeface="Times New Roman" pitchFamily="18" charset="0"/>
                <a:cs typeface="Times New Roman" pitchFamily="18" charset="0"/>
              </a:rPr>
              <a:t>Sơn đã có những tải nghiệm gì trong mùa hè?</a:t>
            </a:r>
            <a:r>
              <a:rPr lang="en-US" sz="3600" b="1" smtClean="0">
                <a:solidFill>
                  <a:srgbClr val="FF0000"/>
                </a:solidFill>
                <a:latin typeface="Times New Roman" pitchFamily="18" charset="0"/>
                <a:cs typeface="Times New Roman" pitchFamily="18" charset="0"/>
              </a:rPr>
              <a:t> </a:t>
            </a:r>
            <a:endParaRPr lang="vi-VN" sz="3600" b="1">
              <a:solidFill>
                <a:srgbClr val="FF0000"/>
              </a:solidFill>
              <a:latin typeface="Times New Roman" pitchFamily="18" charset="0"/>
              <a:cs typeface="Times New Roman" pitchFamily="18" charset="0"/>
            </a:endParaRPr>
          </a:p>
        </p:txBody>
      </p:sp>
      <p:sp>
        <p:nvSpPr>
          <p:cNvPr id="9" name="Rectangle 8"/>
          <p:cNvSpPr/>
          <p:nvPr/>
        </p:nvSpPr>
        <p:spPr>
          <a:xfrm>
            <a:off x="738572" y="6629400"/>
            <a:ext cx="14827227" cy="699102"/>
          </a:xfrm>
          <a:prstGeom prst="rect">
            <a:avLst/>
          </a:prstGeom>
        </p:spPr>
        <p:txBody>
          <a:bodyPr wrap="square">
            <a:spAutoFit/>
          </a:bodyPr>
          <a:lstStyle/>
          <a:p>
            <a:pPr indent="854075" algn="just">
              <a:lnSpc>
                <a:spcPct val="120000"/>
              </a:lnSpc>
            </a:pPr>
            <a:r>
              <a:rPr lang="nl-NL" sz="3600" b="1" smtClean="0">
                <a:solidFill>
                  <a:srgbClr val="0000CC"/>
                </a:solidFill>
                <a:latin typeface="Times New Roman" pitchFamily="18" charset="0"/>
                <a:cs typeface="Times New Roman" pitchFamily="18" charset="0"/>
              </a:rPr>
              <a:t>Sơn </a:t>
            </a:r>
            <a:r>
              <a:rPr lang="nl-NL" sz="3600" b="1">
                <a:solidFill>
                  <a:srgbClr val="0000CC"/>
                </a:solidFill>
                <a:latin typeface="Times New Roman" pitchFamily="18" charset="0"/>
                <a:cs typeface="Times New Roman" pitchFamily="18" charset="0"/>
              </a:rPr>
              <a:t>theo ông bà đi trồng rau, câu cá; cùng các bạn đi thả diều.</a:t>
            </a:r>
            <a:endParaRPr lang="vi-VN" sz="3600" b="1">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9547</TotalTime>
  <Words>130</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903</cp:revision>
  <dcterms:created xsi:type="dcterms:W3CDTF">2008-09-09T22:52:10Z</dcterms:created>
  <dcterms:modified xsi:type="dcterms:W3CDTF">2022-06-26T06:11:34Z</dcterms:modified>
</cp:coreProperties>
</file>