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7C80"/>
    <a:srgbClr val="FF0066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>
        <p:scale>
          <a:sx n="25" d="100"/>
          <a:sy n="25" d="100"/>
        </p:scale>
        <p:origin x="-2458" y="-1186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Rectangle 1"/>
          <p:cNvSpPr/>
          <p:nvPr/>
        </p:nvSpPr>
        <p:spPr>
          <a:xfrm>
            <a:off x="738413" y="1676400"/>
            <a:ext cx="14827227" cy="35271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Khổ thơ sau </a:t>
            </a:r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và trả lời câu hỏi:</a:t>
            </a:r>
          </a:p>
          <a:p>
            <a:pPr indent="792163" fontAlgn="t"/>
            <a:endParaRPr lang="en-US" sz="3600" b="1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792163" fontAlgn="t"/>
            <a:r>
              <a:rPr lang="vi-VN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Mảnh </a:t>
            </a:r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vườn quê bé nhỏ</a:t>
            </a:r>
          </a:p>
          <a:p>
            <a:pPr indent="792163" fontAlgn="t"/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Bao nhiêu là thứ cây</a:t>
            </a:r>
          </a:p>
          <a:p>
            <a:pPr indent="792163" fontAlgn="t"/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 mỗi năm mỗi gầy</a:t>
            </a:r>
          </a:p>
          <a:p>
            <a:pPr indent="792163" fontAlgn="t"/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Chắc bà luôn vất vả</a:t>
            </a:r>
            <a:endParaRPr lang="vi-VN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38572" y="5549875"/>
            <a:ext cx="14827227" cy="698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Hai câu </a:t>
            </a:r>
            <a:r>
              <a:rPr lang="en-US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thơ </a:t>
            </a:r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cuối giúp </a:t>
            </a:r>
            <a:r>
              <a:rPr lang="en-US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 hiểu điều gì về bạn nhỏ</a:t>
            </a:r>
            <a:endParaRPr lang="vi-VN" sz="3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38572" y="6485278"/>
            <a:ext cx="14827227" cy="1363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nl-NL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Bạn nhỏ quan tâm tới sức khoẻ của bà, nhận ra bà yếu hơn, biết bà vất vả nhiều</a:t>
            </a:r>
            <a:endParaRPr lang="vi-VN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9563</TotalTime>
  <Words>72</Words>
  <Application>Microsoft Office PowerPoint</Application>
  <PresentationFormat>Custom</PresentationFormat>
  <Paragraphs>10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Admin</cp:lastModifiedBy>
  <cp:revision>908</cp:revision>
  <dcterms:created xsi:type="dcterms:W3CDTF">2008-09-09T22:52:10Z</dcterms:created>
  <dcterms:modified xsi:type="dcterms:W3CDTF">2022-06-26T07:57:04Z</dcterms:modified>
</cp:coreProperties>
</file>