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33" d="100"/>
          <a:sy n="33" d="100"/>
        </p:scale>
        <p:origin x="-2030" y="-94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524000"/>
            <a:ext cx="14827227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đoạn văn và trả lời câu hỏi:</a:t>
            </a:r>
          </a:p>
          <a:p>
            <a:pPr indent="800100"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Vườn bà có nhiều quả</a:t>
            </a:r>
          </a:p>
          <a:p>
            <a:pPr indent="800100"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Chẳng mấy lúc bà ăn</a:t>
            </a:r>
          </a:p>
          <a:p>
            <a:pPr indent="800100"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 bảo thích để dành</a:t>
            </a:r>
          </a:p>
          <a:p>
            <a:pPr indent="914400"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cháu về ra hái.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75519" y="4979621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em, vì sao bạn nhỏ thấy vui thích trong kì nghỉ hè ở quê?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75519" y="6118589"/>
            <a:ext cx="14827227" cy="1363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 bà chăm sóc, yêu thương; có nhiều trái cây ngon; được bà kể chuyện,...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9582</TotalTime>
  <Words>76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906</cp:revision>
  <dcterms:created xsi:type="dcterms:W3CDTF">2008-09-09T22:52:10Z</dcterms:created>
  <dcterms:modified xsi:type="dcterms:W3CDTF">2022-06-26T08:16:26Z</dcterms:modified>
</cp:coreProperties>
</file>