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3716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9319" y="4896050"/>
            <a:ext cx="14827227" cy="69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 nhỏ thích nhất điều gì khi nghỉ hè?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99318" y="59436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nhỏ thích về thăm quê.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52920" y="1402080"/>
            <a:ext cx="701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kổ thơ sau và trả lời câu hỏi:</a:t>
            </a:r>
          </a:p>
          <a:p>
            <a:pPr fontAlgn="t"/>
            <a:endParaRPr lang="en-US" sz="36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Nghỉ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hè em thích nhất</a:t>
            </a:r>
          </a:p>
          <a:p>
            <a:pPr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 theo mẹ về quê</a:t>
            </a:r>
          </a:p>
          <a:p>
            <a:pPr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 em cũng mừng ghê</a:t>
            </a:r>
          </a:p>
          <a:p>
            <a:pPr fontAlgn="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thấy em vào ngõ</a:t>
            </a:r>
            <a:endParaRPr lang="en-US" sz="360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9561</TotalTime>
  <Words>57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907</cp:revision>
  <dcterms:created xsi:type="dcterms:W3CDTF">2008-09-09T22:52:10Z</dcterms:created>
  <dcterms:modified xsi:type="dcterms:W3CDTF">2022-06-26T07:54:21Z</dcterms:modified>
</cp:coreProperties>
</file>