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27" r:id="rId2"/>
    <p:sldId id="408" r:id="rId3"/>
    <p:sldId id="446" r:id="rId4"/>
    <p:sldId id="440" r:id="rId5"/>
    <p:sldId id="438" r:id="rId6"/>
    <p:sldId id="340" r:id="rId7"/>
  </p:sldIdLst>
  <p:sldSz cx="16276638" cy="9144000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66"/>
    <a:srgbClr val="FF3399"/>
    <a:srgbClr val="FF7C80"/>
    <a:srgbClr val="EDF6F7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54" d="100"/>
          <a:sy n="54" d="100"/>
        </p:scale>
        <p:origin x="564" y="48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6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753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347119" y="3904603"/>
            <a:ext cx="11604285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20: </a:t>
            </a: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(T3)</a:t>
            </a:r>
            <a:endParaRPr 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186576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734" y="5882305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632" y="5111880"/>
            <a:ext cx="4334745" cy="309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356519" y="1795821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5045750" y="1258669"/>
            <a:ext cx="60606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spcBef>
                <a:spcPts val="180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20: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(T3)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719" y="2819400"/>
            <a:ext cx="14935200" cy="6043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98966" y="2819400"/>
            <a:ext cx="14554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Thủ </a:t>
            </a:r>
            <a:r>
              <a:rPr lang="vi-VN" sz="4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đô </a:t>
            </a:r>
            <a:r>
              <a:rPr lang="vi-VN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(Hà </a:t>
            </a:r>
            <a:r>
              <a:rPr lang="vi-VN" sz="4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Nội); 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vi-VN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uốc </a:t>
            </a:r>
            <a:r>
              <a:rPr lang="vi-VN" sz="4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kì: Cờ đỏ sao vàng; Quốc ca: Tiến quân ca; Ngôn ngữ: tiếng Việt;  Nghệ thuật truyền thống: chèo, tuồng, cải lương,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múa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rối </a:t>
            </a:r>
            <a:r>
              <a:rPr lang="vi-VN" sz="4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nước’ Cảnh đẹp: vịnh Hạ Long, hồ Ba Bể, biển Sầm Sơn</a:t>
            </a:r>
            <a:endParaRPr lang="en-US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5" name="Group 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6" name="Straight Connector 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Rectangle 95"/>
          <p:cNvSpPr>
            <a:spLocks noChangeArrowheads="1"/>
          </p:cNvSpPr>
          <p:nvPr/>
        </p:nvSpPr>
        <p:spPr bwMode="auto">
          <a:xfrm>
            <a:off x="5045750" y="1258669"/>
            <a:ext cx="60606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spcBef>
                <a:spcPts val="180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20: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(T3)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356519" y="1795821"/>
            <a:ext cx="4191000" cy="677108"/>
            <a:chOff x="1508919" y="1888664"/>
            <a:chExt cx="3733800" cy="677108"/>
          </a:xfrm>
        </p:grpSpPr>
        <p:sp>
          <p:nvSpPr>
            <p:cNvPr id="11" name="Rectangle 10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6029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Thứ</a:t>
                </a:r>
                <a:r>
                  <a:rPr kumimoji="0" lang="en-US" sz="3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……</a:t>
                </a:r>
                <a:r>
                  <a:rPr kumimoji="0" lang="en-US" sz="36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ngày</a:t>
                </a:r>
                <a:r>
                  <a:rPr kumimoji="0" lang="en-US" sz="3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…..</a:t>
                </a:r>
                <a:r>
                  <a:rPr kumimoji="0" lang="en-US" sz="36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tháng</a:t>
                </a:r>
                <a:r>
                  <a:rPr kumimoji="0" lang="en-US" sz="3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…..</a:t>
                </a:r>
                <a:r>
                  <a:rPr kumimoji="0" lang="en-US" sz="36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năm</a:t>
                </a:r>
                <a:r>
                  <a:rPr kumimoji="0" lang="en-US" sz="3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…….</a:t>
                </a:r>
                <a:endPara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TIẾNG VIỆT</a:t>
                </a:r>
                <a:endPara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127919" y="1841838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1. </a:t>
              </a:r>
              <a:r>
                <a:rPr kumimoji="0" lang="en-US" sz="3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Luyện</a:t>
              </a:r>
              <a:r>
                <a:rPr kumimoji="0" lang="en-US" sz="3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3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tập</a:t>
              </a:r>
              <a:r>
                <a:rPr kumimoji="0" lang="en-US" sz="3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.</a:t>
              </a:r>
              <a:endPara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182435" y="2566664"/>
            <a:ext cx="118326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en-US" sz="3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2.Các</a:t>
            </a:r>
            <a:r>
              <a:rPr kumimoji="0" lang="en-US" sz="3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3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ở </a:t>
            </a:r>
            <a:r>
              <a:rPr kumimoji="0" lang="en-US" sz="3800" b="1" i="0" u="none" strike="noStrike" kern="1200" cap="none" spc="0" normalizeH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cột</a:t>
            </a:r>
            <a:r>
              <a:rPr kumimoji="0" lang="en-US" sz="3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A </a:t>
            </a:r>
            <a:r>
              <a:rPr kumimoji="0" lang="en-US" sz="3800" b="1" i="0" u="none" strike="noStrike" kern="1200" cap="none" spc="0" normalizeH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thuộc</a:t>
            </a:r>
            <a:r>
              <a:rPr kumimoji="0" lang="en-US" sz="3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kiểu</a:t>
            </a:r>
            <a:r>
              <a:rPr kumimoji="0" lang="en-US" sz="3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3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nào</a:t>
            </a:r>
            <a:r>
              <a:rPr kumimoji="0" lang="en-US" sz="3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ở </a:t>
            </a:r>
            <a:r>
              <a:rPr kumimoji="0" lang="en-US" sz="3800" b="1" i="0" u="none" strike="noStrike" kern="1200" cap="none" spc="0" normalizeH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cột</a:t>
            </a:r>
            <a:r>
              <a:rPr kumimoji="0" lang="en-US" sz="3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B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5045747" y="1258669"/>
            <a:ext cx="60606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spcBef>
                <a:spcPts val="180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20: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(T3)</a:t>
            </a:r>
          </a:p>
        </p:txBody>
      </p:sp>
      <p:pic>
        <p:nvPicPr>
          <p:cNvPr id="21" name="Picture 20"/>
          <p:cNvPicPr/>
          <p:nvPr/>
        </p:nvPicPr>
        <p:blipFill rotWithShape="1">
          <a:blip r:embed="rId2"/>
          <a:srcRect r="44533"/>
          <a:stretch/>
        </p:blipFill>
        <p:spPr>
          <a:xfrm>
            <a:off x="220078" y="3593432"/>
            <a:ext cx="7903785" cy="4343400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 rotWithShape="1">
          <a:blip r:embed="rId2"/>
          <a:srcRect l="58941"/>
          <a:stretch/>
        </p:blipFill>
        <p:spPr>
          <a:xfrm>
            <a:off x="9814719" y="3581400"/>
            <a:ext cx="5850668" cy="4343400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>
            <a:off x="8059504" y="4572000"/>
            <a:ext cx="1755215" cy="2286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8059503" y="4953000"/>
            <a:ext cx="1907616" cy="381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985919" y="6248400"/>
            <a:ext cx="1981200" cy="762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7985919" y="5143500"/>
            <a:ext cx="1981200" cy="20193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28375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32719" y="1972906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124686" y="2785408"/>
            <a:ext cx="142526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Bài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vi-V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 một câu cảm và một câu khiến trong tình huống: bày tỏ cảm xúc về một cảnh đẹp của quê hương em; đưa ra một yêu cầu về việc bảo vệ, giữ gìn cảnh đẹp quê hương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5045748" y="1249680"/>
            <a:ext cx="60606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spcBef>
                <a:spcPts val="180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20: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(T3)</a:t>
            </a:r>
          </a:p>
        </p:txBody>
      </p:sp>
      <p:sp>
        <p:nvSpPr>
          <p:cNvPr id="2" name="Rectangle 1"/>
          <p:cNvSpPr/>
          <p:nvPr/>
        </p:nvSpPr>
        <p:spPr>
          <a:xfrm>
            <a:off x="1269772" y="4953000"/>
            <a:ext cx="1403134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vi-VN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VD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Dòng 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sông quê em đẹp tuyệt vời! </a:t>
            </a:r>
            <a:endParaRPr lang="en-US" sz="38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vi-VN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Đừng 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vứt rác bẩn xuống dòng sông các bạn nhé!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0053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10137</TotalTime>
  <Words>275</Words>
  <Application>Microsoft Office PowerPoint</Application>
  <PresentationFormat>Custom</PresentationFormat>
  <Paragraphs>31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1056</cp:revision>
  <dcterms:created xsi:type="dcterms:W3CDTF">2008-09-09T22:52:10Z</dcterms:created>
  <dcterms:modified xsi:type="dcterms:W3CDTF">2023-03-30T02:51:45Z</dcterms:modified>
</cp:coreProperties>
</file>