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720"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5/8/2022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5/8/2022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5/8/2022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5/8/2022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5/8/2022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extBox 75"/>
          <p:cNvSpPr txBox="1"/>
          <p:nvPr/>
        </p:nvSpPr>
        <p:spPr>
          <a:xfrm>
            <a:off x="1508919" y="5714999"/>
            <a:ext cx="13030200" cy="677108"/>
          </a:xfrm>
          <a:prstGeom prst="rect">
            <a:avLst/>
          </a:prstGeom>
          <a:noFill/>
        </p:spPr>
        <p:txBody>
          <a:bodyPr wrap="square" rtlCol="0">
            <a:spAutoFit/>
          </a:bodyPr>
          <a:lstStyle/>
          <a:p>
            <a:r>
              <a:rPr lang="en-US" sz="3800" b="1" smtClean="0">
                <a:solidFill>
                  <a:srgbClr val="FF0000"/>
                </a:solidFill>
                <a:latin typeface="Times New Roman" pitchFamily="18" charset="0"/>
                <a:cs typeface="Times New Roman" pitchFamily="18" charset="0"/>
              </a:rPr>
              <a:t>Bạn Thư kể cho mẹ nghe những gì?</a:t>
            </a:r>
            <a:endParaRPr lang="en-US" sz="3800" b="1">
              <a:solidFill>
                <a:srgbClr val="FF0000"/>
              </a:solidFill>
              <a:latin typeface="Times New Roman" pitchFamily="18" charset="0"/>
              <a:cs typeface="Times New Roman" pitchFamily="18" charset="0"/>
            </a:endParaRPr>
          </a:p>
        </p:txBody>
      </p:sp>
      <p:sp>
        <p:nvSpPr>
          <p:cNvPr id="9" name="Rectangle 8"/>
          <p:cNvSpPr/>
          <p:nvPr/>
        </p:nvSpPr>
        <p:spPr>
          <a:xfrm>
            <a:off x="746919" y="1656814"/>
            <a:ext cx="14554200" cy="3600986"/>
          </a:xfrm>
          <a:prstGeom prst="rect">
            <a:avLst/>
          </a:prstGeom>
        </p:spPr>
        <p:txBody>
          <a:bodyPr wrap="square">
            <a:spAutoFit/>
          </a:bodyPr>
          <a:lstStyle/>
          <a:p>
            <a:pPr indent="863600" algn="just"/>
            <a:r>
              <a:rPr lang="en-US" sz="3800" b="1" smtClean="0">
                <a:solidFill>
                  <a:srgbClr val="FF0000"/>
                </a:solidFill>
                <a:latin typeface="Times New Roman" pitchFamily="18" charset="0"/>
                <a:cs typeface="Times New Roman" pitchFamily="18" charset="0"/>
              </a:rPr>
              <a:t>Đọc đoạn văn và trả lời câu hỏi:</a:t>
            </a:r>
          </a:p>
          <a:p>
            <a:pPr indent="863600" algn="just"/>
            <a:r>
              <a:rPr lang="vi-VN" sz="3800" smtClean="0">
                <a:solidFill>
                  <a:srgbClr val="0000FF"/>
                </a:solidFill>
                <a:latin typeface="+mj-lt"/>
              </a:rPr>
              <a:t>Thư </a:t>
            </a:r>
            <a:r>
              <a:rPr lang="vi-VN" sz="3800">
                <a:solidFill>
                  <a:srgbClr val="0000FF"/>
                </a:solidFill>
                <a:latin typeface="+mj-lt"/>
              </a:rPr>
              <a:t>thì kể cho mẹ nghe chuyện được cô giáo mời đọc bài văn trước cả lớp, về những bài toán thử trí thông mình các bạn thường đố nhau trong giờ ra chơi…</a:t>
            </a:r>
          </a:p>
          <a:p>
            <a:pPr indent="863600" algn="just"/>
            <a:r>
              <a:rPr lang="vi-VN" sz="3800">
                <a:solidFill>
                  <a:srgbClr val="0000FF"/>
                </a:solidFill>
                <a:latin typeface="+mj-lt"/>
              </a:rPr>
              <a:t>Ba mẹ con rúc rích mãi không chán. Chỉ là đến giờ ngủ thì phải ngủ thôi</a:t>
            </a:r>
            <a:r>
              <a:rPr lang="vi-VN" sz="3800" smtClean="0">
                <a:solidFill>
                  <a:srgbClr val="0000FF"/>
                </a:solidFill>
                <a:latin typeface="+mj-lt"/>
              </a:rPr>
              <a:t>.</a:t>
            </a:r>
            <a:endParaRPr lang="vi-VN" sz="3800">
              <a:solidFill>
                <a:srgbClr val="0000FF"/>
              </a:solidFill>
              <a:latin typeface="+mj-lt"/>
            </a:endParaRPr>
          </a:p>
        </p:txBody>
      </p:sp>
      <p:grpSp>
        <p:nvGrpSpPr>
          <p:cNvPr id="10" name="Group 9"/>
          <p:cNvGrpSpPr/>
          <p:nvPr/>
        </p:nvGrpSpPr>
        <p:grpSpPr>
          <a:xfrm>
            <a:off x="5236910" y="136065"/>
            <a:ext cx="5492209" cy="930735"/>
            <a:chOff x="4539228" y="172432"/>
            <a:chExt cx="5399539" cy="930735"/>
          </a:xfrm>
        </p:grpSpPr>
        <p:grpSp>
          <p:nvGrpSpPr>
            <p:cNvPr id="11" name="Group 10"/>
            <p:cNvGrpSpPr/>
            <p:nvPr/>
          </p:nvGrpSpPr>
          <p:grpSpPr>
            <a:xfrm>
              <a:off x="4539228" y="172432"/>
              <a:ext cx="5399539" cy="930735"/>
              <a:chOff x="4539228" y="172432"/>
              <a:chExt cx="5399539" cy="930735"/>
            </a:xfrm>
          </p:grpSpPr>
          <p:sp>
            <p:nvSpPr>
              <p:cNvPr id="13" name="TextBox 12"/>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4" name="TextBox 13"/>
              <p:cNvSpPr txBox="1"/>
              <p:nvPr/>
            </p:nvSpPr>
            <p:spPr>
              <a:xfrm>
                <a:off x="6718466" y="641502"/>
                <a:ext cx="1511530"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12" name="Straight Connector 11"/>
            <p:cNvCxnSpPr/>
            <p:nvPr/>
          </p:nvCxnSpPr>
          <p:spPr>
            <a:xfrm>
              <a:off x="6830837" y="1051559"/>
              <a:ext cx="1309987"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5" name="TextBox 14"/>
          <p:cNvSpPr txBox="1"/>
          <p:nvPr/>
        </p:nvSpPr>
        <p:spPr>
          <a:xfrm>
            <a:off x="746919" y="6513730"/>
            <a:ext cx="14325600" cy="1261884"/>
          </a:xfrm>
          <a:prstGeom prst="rect">
            <a:avLst/>
          </a:prstGeom>
          <a:noFill/>
        </p:spPr>
        <p:txBody>
          <a:bodyPr wrap="square" rtlCol="0">
            <a:spAutoFit/>
          </a:bodyPr>
          <a:lstStyle/>
          <a:p>
            <a:pPr indent="863600" algn="just"/>
            <a:r>
              <a:rPr lang="en-US" sz="3800" smtClean="0">
                <a:solidFill>
                  <a:srgbClr val="0000FF"/>
                </a:solidFill>
                <a:latin typeface="Times New Roman" pitchFamily="18" charset="0"/>
                <a:cs typeface="Times New Roman" pitchFamily="18" charset="0"/>
              </a:rPr>
              <a:t>Bạn </a:t>
            </a:r>
            <a:r>
              <a:rPr lang="vi-VN" sz="3800" smtClean="0">
                <a:solidFill>
                  <a:srgbClr val="0000FF"/>
                </a:solidFill>
                <a:latin typeface="Times New Roman" pitchFamily="18" charset="0"/>
                <a:cs typeface="Times New Roman" pitchFamily="18" charset="0"/>
              </a:rPr>
              <a:t>Thư </a:t>
            </a:r>
            <a:r>
              <a:rPr lang="vi-VN" sz="3800">
                <a:solidFill>
                  <a:srgbClr val="0000FF"/>
                </a:solidFill>
                <a:latin typeface="Times New Roman" pitchFamily="18" charset="0"/>
                <a:cs typeface="Times New Roman" pitchFamily="18" charset="0"/>
              </a:rPr>
              <a:t>thì kể cho mẹ nghe chuyện được cô giáo mời đọc bài văn trước cả lớp, </a:t>
            </a:r>
            <a:r>
              <a:rPr lang="vi-VN" sz="3800" smtClean="0">
                <a:solidFill>
                  <a:srgbClr val="0000FF"/>
                </a:solidFill>
                <a:latin typeface="Times New Roman" pitchFamily="18" charset="0"/>
                <a:cs typeface="Times New Roman" pitchFamily="18" charset="0"/>
              </a:rPr>
              <a:t>các </a:t>
            </a:r>
            <a:r>
              <a:rPr lang="vi-VN" sz="3800">
                <a:solidFill>
                  <a:srgbClr val="0000FF"/>
                </a:solidFill>
                <a:latin typeface="Times New Roman" pitchFamily="18" charset="0"/>
                <a:cs typeface="Times New Roman" pitchFamily="18" charset="0"/>
              </a:rPr>
              <a:t>bạn </a:t>
            </a:r>
            <a:r>
              <a:rPr lang="vi-VN" sz="3800" smtClean="0">
                <a:solidFill>
                  <a:srgbClr val="0000FF"/>
                </a:solidFill>
                <a:latin typeface="Times New Roman" pitchFamily="18" charset="0"/>
                <a:cs typeface="Times New Roman" pitchFamily="18" charset="0"/>
              </a:rPr>
              <a:t>đố </a:t>
            </a:r>
            <a:r>
              <a:rPr lang="vi-VN" sz="3800">
                <a:solidFill>
                  <a:srgbClr val="0000FF"/>
                </a:solidFill>
                <a:latin typeface="Times New Roman" pitchFamily="18" charset="0"/>
                <a:cs typeface="Times New Roman" pitchFamily="18" charset="0"/>
              </a:rPr>
              <a:t>nhau </a:t>
            </a:r>
            <a:r>
              <a:rPr lang="en-US" sz="3800" smtClean="0">
                <a:solidFill>
                  <a:srgbClr val="0000FF"/>
                </a:solidFill>
                <a:latin typeface="Times New Roman" pitchFamily="18" charset="0"/>
                <a:cs typeface="Times New Roman" pitchFamily="18" charset="0"/>
              </a:rPr>
              <a:t>bài toán </a:t>
            </a:r>
            <a:r>
              <a:rPr lang="vi-VN" sz="3800" smtClean="0">
                <a:solidFill>
                  <a:srgbClr val="0000FF"/>
                </a:solidFill>
                <a:latin typeface="Times New Roman" pitchFamily="18" charset="0"/>
                <a:cs typeface="Times New Roman" pitchFamily="18" charset="0"/>
              </a:rPr>
              <a:t>trong </a:t>
            </a:r>
            <a:r>
              <a:rPr lang="vi-VN" sz="3800">
                <a:solidFill>
                  <a:srgbClr val="0000FF"/>
                </a:solidFill>
                <a:latin typeface="Times New Roman" pitchFamily="18" charset="0"/>
                <a:cs typeface="Times New Roman" pitchFamily="18" charset="0"/>
              </a:rPr>
              <a:t>giờ ra chơi…</a:t>
            </a: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1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909</TotalTime>
  <Words>113</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154</cp:revision>
  <dcterms:created xsi:type="dcterms:W3CDTF">2022-07-10T01:37:20Z</dcterms:created>
  <dcterms:modified xsi:type="dcterms:W3CDTF">2022-08-05T03:00:24Z</dcterms:modified>
</cp:coreProperties>
</file>