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Box 75"/>
          <p:cNvSpPr txBox="1"/>
          <p:nvPr/>
        </p:nvSpPr>
        <p:spPr>
          <a:xfrm>
            <a:off x="-27781" y="8382000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Trả lời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10826" y="1555790"/>
            <a:ext cx="1455420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63600"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đoạn văn và trả lời câu hỏi:</a:t>
            </a:r>
          </a:p>
          <a:p>
            <a:pPr indent="863600" algn="just"/>
            <a:r>
              <a:rPr lang="vi-VN" sz="3800" smtClean="0">
                <a:solidFill>
                  <a:srgbClr val="0000FF"/>
                </a:solidFill>
                <a:latin typeface="+mj-lt"/>
              </a:rPr>
              <a:t>Hai </a:t>
            </a:r>
            <a:r>
              <a:rPr lang="vi-VN" sz="3800">
                <a:solidFill>
                  <a:srgbClr val="0000FF"/>
                </a:solidFill>
                <a:latin typeface="+mj-lt"/>
              </a:rPr>
              <a:t>chị em cũng líu lo kể chuyện cho mẹ nghe. Em Hân bao giờ cũng tranh kể trước. Em hay kể về các bạn ở lớp mẫu giáo, về những trò chơi em được cô dạy, hay những món quà chiều mà em ăn rồi lại muốn ăn thêm </a:t>
            </a:r>
            <a:r>
              <a:rPr lang="vi-VN" sz="3800">
                <a:solidFill>
                  <a:srgbClr val="0000FF"/>
                </a:solidFill>
                <a:latin typeface="+mj-lt"/>
              </a:rPr>
              <a:t>nữa</a:t>
            </a:r>
            <a:r>
              <a:rPr lang="vi-VN" sz="3800" smtClean="0">
                <a:solidFill>
                  <a:srgbClr val="0000FF"/>
                </a:solidFill>
                <a:latin typeface="+mj-lt"/>
              </a:rPr>
              <a:t>.</a:t>
            </a:r>
            <a:endParaRPr lang="vi-VN" sz="3800">
              <a:solidFill>
                <a:srgbClr val="0000FF"/>
              </a:solidFill>
              <a:latin typeface="+mj-lt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11" name="Group 10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6718466" y="641502"/>
                <a:ext cx="151153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2" name="Straight Connector 11"/>
            <p:cNvCxnSpPr/>
            <p:nvPr/>
          </p:nvCxnSpPr>
          <p:spPr>
            <a:xfrm>
              <a:off x="6830837" y="1051559"/>
              <a:ext cx="1309987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1508919" y="5486400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 kể chuyện em Hân thường làm như thế nào?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919" y="6513730"/>
            <a:ext cx="14325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63600" algn="just"/>
            <a:r>
              <a:rPr lang="vi-VN" sz="3800">
                <a:solidFill>
                  <a:srgbClr val="0000FF"/>
                </a:solidFill>
                <a:latin typeface="+mj-lt"/>
              </a:rPr>
              <a:t>Em Hân bao giờ cũng tranh kể trước</a:t>
            </a:r>
            <a:endParaRPr lang="vi-VN" sz="3800">
              <a:solidFill>
                <a:srgbClr val="0000FF"/>
              </a:solidFill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96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152</cp:revision>
  <dcterms:created xsi:type="dcterms:W3CDTF">2022-07-10T01:37:20Z</dcterms:created>
  <dcterms:modified xsi:type="dcterms:W3CDTF">2022-08-05T02:59:57Z</dcterms:modified>
</cp:coreProperties>
</file>