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3" y="103"/>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447800"/>
            <a:ext cx="14827227" cy="3586366"/>
          </a:xfrm>
          <a:prstGeom prst="rect">
            <a:avLst/>
          </a:prstGeom>
        </p:spPr>
        <p:txBody>
          <a:bodyPr wrap="square">
            <a:spAutoFit/>
          </a:bodyPr>
          <a:lstStyle/>
          <a:p>
            <a:pPr indent="854075" algn="just">
              <a:lnSpc>
                <a:spcPct val="120000"/>
              </a:lnSpc>
            </a:pPr>
            <a:r>
              <a:rPr lang="en-US" sz="3200" b="1" dirty="0" err="1" smtClean="0">
                <a:solidFill>
                  <a:srgbClr val="0000CC"/>
                </a:solidFill>
                <a:latin typeface="Times New Roman" pitchFamily="18" charset="0"/>
                <a:cs typeface="Times New Roman" pitchFamily="18" charset="0"/>
              </a:rPr>
              <a:t>Đọc</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đoạn</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văn</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và</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trả</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lời</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câu</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hỏi</a:t>
            </a:r>
            <a:r>
              <a:rPr lang="en-US" sz="3200" b="1" dirty="0" smtClean="0">
                <a:solidFill>
                  <a:srgbClr val="0000CC"/>
                </a:solidFill>
                <a:latin typeface="Times New Roman" pitchFamily="18" charset="0"/>
                <a:cs typeface="Times New Roman" pitchFamily="18" charset="0"/>
              </a:rPr>
              <a:t>:</a:t>
            </a:r>
          </a:p>
          <a:p>
            <a:pPr algn="just">
              <a:lnSpc>
                <a:spcPct val="120000"/>
              </a:lnSpc>
            </a:pPr>
            <a:r>
              <a:rPr lang="vi-VN" sz="3200" b="1" dirty="0" smtClean="0">
                <a:solidFill>
                  <a:srgbClr val="0000CC"/>
                </a:solidFill>
                <a:latin typeface="Times New Roman" pitchFamily="18" charset="0"/>
                <a:cs typeface="Times New Roman" pitchFamily="18" charset="0"/>
              </a:rPr>
              <a:t>   -Kìa, nắng long lanh trong ánh mắt cháu đấy, và rực lên trên mái tóc của cháu đây này!- Bà nội triù mến nhìn cô bé.</a:t>
            </a:r>
          </a:p>
          <a:p>
            <a:pPr algn="just">
              <a:lnSpc>
                <a:spcPct val="120000"/>
              </a:lnSpc>
            </a:pPr>
            <a:r>
              <a:rPr lang="vi-VN" sz="3200" b="1" dirty="0" smtClean="0">
                <a:solidFill>
                  <a:srgbClr val="0000CC"/>
                </a:solidFill>
                <a:latin typeface="Times New Roman" pitchFamily="18" charset="0"/>
                <a:cs typeface="Times New Roman" pitchFamily="18" charset="0"/>
              </a:rPr>
              <a:t>    Na không hiểu được tại sao nắng lại chiếu từ mắt mình nhưng cô bé rất mừng vì làm cho bà vui. Mỗi sáng, Na dạo chơi trong vườn rồi chạy vào phòng để đem nắng cho bà.</a:t>
            </a:r>
            <a:endParaRPr lang="vi-VN" sz="3200" b="1" dirty="0">
              <a:solidFill>
                <a:srgbClr val="0000CC"/>
              </a:solidFill>
              <a:latin typeface="Times New Roman" pitchFamily="18" charset="0"/>
              <a:cs typeface="Times New Roman" pitchFamily="18" charset="0"/>
            </a:endParaRPr>
          </a:p>
        </p:txBody>
      </p:sp>
      <p:sp>
        <p:nvSpPr>
          <p:cNvPr id="9" name="Rectangle 8"/>
          <p:cNvSpPr/>
          <p:nvPr/>
        </p:nvSpPr>
        <p:spPr>
          <a:xfrm>
            <a:off x="755989" y="5023280"/>
            <a:ext cx="14827227" cy="678327"/>
          </a:xfrm>
          <a:prstGeom prst="rect">
            <a:avLst/>
          </a:prstGeom>
        </p:spPr>
        <p:txBody>
          <a:bodyPr wrap="square">
            <a:spAutoFit/>
          </a:bodyPr>
          <a:lstStyle/>
          <a:p>
            <a:pPr lvl="0">
              <a:lnSpc>
                <a:spcPct val="115000"/>
              </a:lnSpc>
              <a:spcAft>
                <a:spcPts val="0"/>
              </a:spcAft>
            </a:pPr>
            <a:r>
              <a:rPr lang="en-US" sz="3600" b="1" dirty="0" err="1">
                <a:solidFill>
                  <a:srgbClr val="FF0000"/>
                </a:solidFill>
                <a:latin typeface="Times New Roman" pitchFamily="18" charset="0"/>
                <a:cs typeface="Times New Roman" pitchFamily="18" charset="0"/>
              </a:rPr>
              <a:t>Câu</a:t>
            </a:r>
            <a:r>
              <a:rPr lang="en-US" sz="3600" b="1" dirty="0">
                <a:solidFill>
                  <a:srgbClr val="FF0000"/>
                </a:solidFill>
                <a:latin typeface="Times New Roman" pitchFamily="18" charset="0"/>
                <a:cs typeface="Times New Roman" pitchFamily="18" charset="0"/>
              </a:rPr>
              <a:t> </a:t>
            </a:r>
            <a:r>
              <a:rPr lang="vi-VN" sz="3600" b="1" dirty="0">
                <a:solidFill>
                  <a:srgbClr val="FF0000"/>
                </a:solidFill>
                <a:latin typeface="Times New Roman" pitchFamily="18" charset="0"/>
                <a:cs typeface="Times New Roman" pitchFamily="18" charset="0"/>
              </a:rPr>
              <a:t>5</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a:ea typeface="Times New Roman"/>
              </a:rPr>
              <a:t>Nếu</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là</a:t>
            </a:r>
            <a:r>
              <a:rPr lang="en-US" sz="3600" b="1" dirty="0">
                <a:solidFill>
                  <a:srgbClr val="FF0000"/>
                </a:solidFill>
                <a:latin typeface="Times New Roman"/>
                <a:ea typeface="Times New Roman"/>
              </a:rPr>
              <a:t> Na, </a:t>
            </a:r>
            <a:r>
              <a:rPr lang="en-US" sz="3600" b="1" dirty="0" err="1">
                <a:solidFill>
                  <a:srgbClr val="FF0000"/>
                </a:solidFill>
                <a:latin typeface="Times New Roman"/>
                <a:ea typeface="Times New Roman"/>
              </a:rPr>
              <a:t>em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sẽ</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làm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gì</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để</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giúp</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bà</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nhìn</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thấy</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nắng</a:t>
            </a:r>
            <a:r>
              <a:rPr lang="en-US" sz="3600" b="1" dirty="0">
                <a:solidFill>
                  <a:srgbClr val="FF0000"/>
                </a:solidFill>
                <a:latin typeface="Times New Roman"/>
                <a:ea typeface="Times New Roman"/>
              </a:rPr>
              <a:t>?</a:t>
            </a:r>
            <a:endParaRPr lang="en-US" sz="3200" b="1" dirty="0">
              <a:solidFill>
                <a:srgbClr val="FF0000"/>
              </a:solidFill>
              <a:latin typeface="Times New Roman"/>
              <a:ea typeface="Times New Roman"/>
            </a:endParaRPr>
          </a:p>
        </p:txBody>
      </p:sp>
      <p:sp>
        <p:nvSpPr>
          <p:cNvPr id="4" name="Rectangle 3"/>
          <p:cNvSpPr/>
          <p:nvPr/>
        </p:nvSpPr>
        <p:spPr>
          <a:xfrm>
            <a:off x="1051719" y="5734264"/>
            <a:ext cx="14401800" cy="1200329"/>
          </a:xfrm>
          <a:prstGeom prst="rect">
            <a:avLst/>
          </a:prstGeom>
        </p:spPr>
        <p:txBody>
          <a:bodyPr wrap="square">
            <a:spAutoFit/>
          </a:bodyPr>
          <a:lstStyle/>
          <a:p>
            <a:pPr lvl="0" indent="625475">
              <a:spcBef>
                <a:spcPts val="600"/>
              </a:spcBef>
            </a:pPr>
            <a:r>
              <a:rPr lang="vi-VN" sz="3600" b="1" dirty="0">
                <a:solidFill>
                  <a:srgbClr val="0000CC"/>
                </a:solidFill>
                <a:latin typeface="Times New Roman" pitchFamily="18" charset="0"/>
                <a:cs typeface="Times New Roman" pitchFamily="18" charset="0"/>
              </a:rPr>
              <a:t>VD: vẽ nắng, chụp ảnh nắng, nhờ bố/ người thân cùng đưa bà ra ngoài ngắm nắng, ...</a:t>
            </a:r>
            <a:endParaRPr lang="en-US" sz="3600" b="1" dirty="0">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9557</TotalTime>
  <Words>134</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904</cp:revision>
  <dcterms:created xsi:type="dcterms:W3CDTF">2008-09-09T22:52:10Z</dcterms:created>
  <dcterms:modified xsi:type="dcterms:W3CDTF">2022-06-29T13:03:50Z</dcterms:modified>
</cp:coreProperties>
</file>