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594519" y="3886200"/>
            <a:ext cx="708660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Tháp bà Po-ga-ma: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Công trình kiến trúc tiêu biểu của văn hoá Chăm pa ở Nha Trang.</a:t>
            </a:r>
            <a:endParaRPr lang="vi-VN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Tháp Bà Ponagar - Di tích nổi tiếng bạn nên ghé thăm khi đến Nha Trang! -  Du Lịch Cuộc Sống Mớ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982" y="2514600"/>
            <a:ext cx="7665584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9561</TotalTime>
  <Words>29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915</cp:revision>
  <dcterms:created xsi:type="dcterms:W3CDTF">2008-09-09T22:52:10Z</dcterms:created>
  <dcterms:modified xsi:type="dcterms:W3CDTF">2022-08-05T06:43:28Z</dcterms:modified>
</cp:coreProperties>
</file>