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594519" y="3886200"/>
            <a:ext cx="70866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Chần chừ: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Đắn đo, do dự, chưa quyết tâm làm ngay một việc gì đó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Những lý do tiềm ẩn khiến bạn chần chừ | Vinm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913" y="2362200"/>
            <a:ext cx="7778981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9561</TotalTime>
  <Words>29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916</cp:revision>
  <dcterms:created xsi:type="dcterms:W3CDTF">2008-09-09T22:52:10Z</dcterms:created>
  <dcterms:modified xsi:type="dcterms:W3CDTF">2022-08-05T06:50:42Z</dcterms:modified>
</cp:coreProperties>
</file>