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038247" y="2209800"/>
            <a:ext cx="1456767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8038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808038" algn="just"/>
            <a:r>
              <a:rPr lang="vi-VN" sz="3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 </a:t>
            </a:r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vậy, cô bé chạy ùa vào phòng bà:</a:t>
            </a:r>
          </a:p>
          <a:p>
            <a:pPr indent="808038" algn="jus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Bà ơi! Bà nhìn này! Cháu mang ít nắng về cho bà đây! – Cô bé reo lên và xổ vạt áo ra nhưng chẳng có tia nắng nào ở đó cả.</a:t>
            </a:r>
          </a:p>
          <a:p>
            <a:pPr indent="808038" algn="jus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Kìa, nắng long lanh trong ánh mắt cháu đấy, và rực lên trên mái tóc của cháu đây này! – Bà nội trìu mến nhìn cô </a:t>
            </a:r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vi-VN" sz="3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00248" y="6172200"/>
            <a:ext cx="1365327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của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 với </a:t>
            </a:r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gì?</a:t>
            </a:r>
            <a:endParaRPr lang="vi-VN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15646" y="7086600"/>
            <a:ext cx="1363787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 nội nói “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nắng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long lanh trong ánh mắt cháu đấy, và rực lên trên mái tóc của cháu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đây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9579</TotalTime>
  <Words>133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909</cp:revision>
  <dcterms:created xsi:type="dcterms:W3CDTF">2008-09-09T22:52:10Z</dcterms:created>
  <dcterms:modified xsi:type="dcterms:W3CDTF">2022-08-05T04:55:18Z</dcterms:modified>
</cp:coreProperties>
</file>