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27" r:id="rId2"/>
    <p:sldId id="407" r:id="rId3"/>
    <p:sldId id="408" r:id="rId4"/>
    <p:sldId id="427" r:id="rId5"/>
    <p:sldId id="428" r:id="rId6"/>
    <p:sldId id="426" r:id="rId7"/>
    <p:sldId id="436" r:id="rId8"/>
    <p:sldId id="437" r:id="rId9"/>
    <p:sldId id="431" r:id="rId10"/>
    <p:sldId id="433" r:id="rId11"/>
    <p:sldId id="438" r:id="rId12"/>
    <p:sldId id="434" r:id="rId13"/>
    <p:sldId id="435" r:id="rId14"/>
    <p:sldId id="340" r:id="rId15"/>
  </p:sldIdLst>
  <p:sldSz cx="16276638" cy="9144000"/>
  <p:notesSz cx="6858000" cy="9144000"/>
  <p:custDataLst>
    <p:tags r:id="rId17"/>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66"/>
    <a:srgbClr val="FF7C80"/>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p:cViewPr varScale="1">
        <p:scale>
          <a:sx n="54" d="100"/>
          <a:sy n="54" d="100"/>
        </p:scale>
        <p:origin x="564" y="48"/>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14</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extLst>
      <p:ext uri="{BB962C8B-B14F-4D97-AF65-F5344CB8AC3E}">
        <p14:creationId xmlns:p14="http://schemas.microsoft.com/office/powerpoint/2010/main" val="1456523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hyperlink" Target="Khoi%20dong/cau%201.pptx" TargetMode="External"/><Relationship Id="rId13" Type="http://schemas.openxmlformats.org/officeDocument/2006/relationships/hyperlink" Target="bai%20tap/bai%20tap%202.ppt" TargetMode="External"/><Relationship Id="rId3" Type="http://schemas.openxmlformats.org/officeDocument/2006/relationships/image" Target="../media/image9.jpg"/><Relationship Id="rId7" Type="http://schemas.openxmlformats.org/officeDocument/2006/relationships/image" Target="../media/image11.jpg"/><Relationship Id="rId12" Type="http://schemas.openxmlformats.org/officeDocument/2006/relationships/hyperlink" Target="bai%20tap/bai%20tap%201.ppt" TargetMode="External"/><Relationship Id="rId2" Type="http://schemas.openxmlformats.org/officeDocument/2006/relationships/hyperlink" Target="Khoi%20dong/cau%203.pptx" TargetMode="External"/><Relationship Id="rId1" Type="http://schemas.openxmlformats.org/officeDocument/2006/relationships/slideLayout" Target="../slideLayouts/slideLayout2.xml"/><Relationship Id="rId6" Type="http://schemas.openxmlformats.org/officeDocument/2006/relationships/hyperlink" Target="Khoi%20dong/cau%202.pptx" TargetMode="External"/><Relationship Id="rId11" Type="http://schemas.openxmlformats.org/officeDocument/2006/relationships/image" Target="../media/image14.jpg"/><Relationship Id="rId5" Type="http://schemas.openxmlformats.org/officeDocument/2006/relationships/image" Target="../media/image10.jpg"/><Relationship Id="rId15" Type="http://schemas.openxmlformats.org/officeDocument/2006/relationships/hyperlink" Target="bai%20tap/bai%20tap%204.ppt" TargetMode="External"/><Relationship Id="rId10" Type="http://schemas.openxmlformats.org/officeDocument/2006/relationships/image" Target="../media/image13.jpeg"/><Relationship Id="rId4" Type="http://schemas.openxmlformats.org/officeDocument/2006/relationships/hyperlink" Target="Khoi%20dong/cau%204.pptx" TargetMode="External"/><Relationship Id="rId9" Type="http://schemas.openxmlformats.org/officeDocument/2006/relationships/image" Target="../media/image12.jpg"/><Relationship Id="rId14" Type="http://schemas.openxmlformats.org/officeDocument/2006/relationships/hyperlink" Target="bai%20tap/bai%20tap%203.pp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Giai%20nghia%20tu/Cham%20tro.pptx" TargetMode="External"/><Relationship Id="rId2" Type="http://schemas.openxmlformats.org/officeDocument/2006/relationships/hyperlink" Target="Giai%20nghia%20tu/Th&#225;p%20b&#224;%20Po-na-ga.pptx" TargetMode="External"/><Relationship Id="rId1" Type="http://schemas.openxmlformats.org/officeDocument/2006/relationships/slideLayout" Target="../slideLayouts/slideLayout2.xml"/><Relationship Id="rId5" Type="http://schemas.openxmlformats.org/officeDocument/2006/relationships/hyperlink" Target="Giai%20nghia%20tu/chan%20chu.pptx" TargetMode="External"/><Relationship Id="rId4" Type="http://schemas.openxmlformats.org/officeDocument/2006/relationships/hyperlink" Target="Giai%20nghia%20tu/tinh%20xao.pptx"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1508919" y="4343401"/>
            <a:ext cx="13182600"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NẮM TAY ÔNG</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(T1,2)</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8632" y="6229986"/>
            <a:ext cx="4334745" cy="197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4. Ôn chữ viết hoa.</a:t>
              </a:r>
              <a:endParaRPr lang="en-US" sz="36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32882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5436185" y="2706057"/>
            <a:ext cx="4759534" cy="646331"/>
          </a:xfrm>
          <a:prstGeom prst="rect">
            <a:avLst/>
          </a:prstGeom>
        </p:spPr>
        <p:txBody>
          <a:bodyPr wrap="square">
            <a:spAutoFit/>
          </a:bodyPr>
          <a:lstStyle/>
          <a:p>
            <a:pPr algn="ct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chữ</a:t>
            </a:r>
            <a:r>
              <a:rPr lang="en-US" sz="3600" b="1" i="1" dirty="0" smtClean="0">
                <a:solidFill>
                  <a:srgbClr val="0000CC"/>
                </a:solidFill>
                <a:latin typeface="Times New Roman" pitchFamily="18" charset="0"/>
                <a:cs typeface="Times New Roman" pitchFamily="18" charset="0"/>
              </a:rPr>
              <a:t> </a:t>
            </a:r>
            <a:r>
              <a:rPr lang="en-US" sz="3600" b="1" i="1" err="1" smtClean="0">
                <a:solidFill>
                  <a:srgbClr val="0000CC"/>
                </a:solidFill>
                <a:latin typeface="Times New Roman" pitchFamily="18" charset="0"/>
                <a:cs typeface="Times New Roman" pitchFamily="18" charset="0"/>
              </a:rPr>
              <a:t>hoa</a:t>
            </a:r>
            <a:r>
              <a:rPr lang="en-US" sz="3600" b="1" i="1" smtClean="0">
                <a:solidFill>
                  <a:srgbClr val="0000CC"/>
                </a:solidFill>
                <a:latin typeface="Times New Roman" pitchFamily="18" charset="0"/>
                <a:cs typeface="Times New Roman" pitchFamily="18" charset="0"/>
              </a:rPr>
              <a:t> </a:t>
            </a:r>
            <a:r>
              <a:rPr lang="vi-VN" sz="3600" b="1" i="1" smtClean="0">
                <a:solidFill>
                  <a:srgbClr val="0000CC"/>
                </a:solidFill>
                <a:latin typeface="Times New Roman" pitchFamily="18" charset="0"/>
                <a:cs typeface="Times New Roman" pitchFamily="18" charset="0"/>
              </a:rPr>
              <a:t>I</a:t>
            </a:r>
            <a:endParaRPr lang="en-US" sz="3600" b="1" dirty="0">
              <a:solidFill>
                <a:srgbClr val="0000CC"/>
              </a:solidFill>
              <a:latin typeface="Times New Roman" pitchFamily="18" charset="0"/>
              <a:cs typeface="Times New Roman" pitchFamily="18" charset="0"/>
            </a:endParaRPr>
          </a:p>
        </p:txBody>
      </p:sp>
      <p:grpSp>
        <p:nvGrpSpPr>
          <p:cNvPr id="20" name="Group 19"/>
          <p:cNvGrpSpPr/>
          <p:nvPr/>
        </p:nvGrpSpPr>
        <p:grpSpPr>
          <a:xfrm>
            <a:off x="4404519" y="76200"/>
            <a:ext cx="6781799" cy="1461684"/>
            <a:chOff x="4404519" y="290916"/>
            <a:chExt cx="6781799" cy="1461684"/>
          </a:xfrm>
        </p:grpSpPr>
        <p:grpSp>
          <p:nvGrpSpPr>
            <p:cNvPr id="21" name="Group 20"/>
            <p:cNvGrpSpPr/>
            <p:nvPr/>
          </p:nvGrpSpPr>
          <p:grpSpPr>
            <a:xfrm>
              <a:off x="5084510" y="290916"/>
              <a:ext cx="5492209" cy="852892"/>
              <a:chOff x="4998717" y="351875"/>
              <a:chExt cx="5399539" cy="852892"/>
            </a:xfrm>
          </p:grpSpPr>
          <p:grpSp>
            <p:nvGrpSpPr>
              <p:cNvPr id="24" name="Group 23"/>
              <p:cNvGrpSpPr/>
              <p:nvPr/>
            </p:nvGrpSpPr>
            <p:grpSpPr>
              <a:xfrm>
                <a:off x="4998717" y="351875"/>
                <a:ext cx="5399539" cy="852892"/>
                <a:chOff x="4998717" y="351875"/>
                <a:chExt cx="5399539" cy="852892"/>
              </a:xfrm>
            </p:grpSpPr>
            <p:sp>
              <p:nvSpPr>
                <p:cNvPr id="26" name="TextBox 25"/>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27" name="TextBox 26"/>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25" name="Straight Connector 24"/>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pic>
        <p:nvPicPr>
          <p:cNvPr id="2" name="Hướng dẫn viết chữ I ho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556919" y="3319116"/>
            <a:ext cx="7755335" cy="5326396"/>
          </a:xfrm>
          <a:prstGeom prst="rect">
            <a:avLst/>
          </a:prstGeom>
        </p:spPr>
      </p:pic>
    </p:spTree>
    <p:extLst>
      <p:ext uri="{BB962C8B-B14F-4D97-AF65-F5344CB8AC3E}">
        <p14:creationId xmlns:p14="http://schemas.microsoft.com/office/powerpoint/2010/main" val="3332805865"/>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4. Ôn chữ viết hoa.</a:t>
              </a:r>
              <a:endParaRPr lang="en-US" sz="36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32882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5436185" y="2706057"/>
            <a:ext cx="4759534" cy="646331"/>
          </a:xfrm>
          <a:prstGeom prst="rect">
            <a:avLst/>
          </a:prstGeom>
        </p:spPr>
        <p:txBody>
          <a:bodyPr wrap="square">
            <a:spAutoFit/>
          </a:bodyPr>
          <a:lstStyle/>
          <a:p>
            <a:pPr algn="ct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chữ</a:t>
            </a:r>
            <a:r>
              <a:rPr lang="en-US" sz="3600" b="1" i="1" dirty="0" smtClean="0">
                <a:solidFill>
                  <a:srgbClr val="0000CC"/>
                </a:solidFill>
                <a:latin typeface="Times New Roman" pitchFamily="18" charset="0"/>
                <a:cs typeface="Times New Roman" pitchFamily="18" charset="0"/>
              </a:rPr>
              <a:t> </a:t>
            </a:r>
            <a:r>
              <a:rPr lang="en-US" sz="3600" b="1" i="1" err="1" smtClean="0">
                <a:solidFill>
                  <a:srgbClr val="0000CC"/>
                </a:solidFill>
                <a:latin typeface="Times New Roman" pitchFamily="18" charset="0"/>
                <a:cs typeface="Times New Roman" pitchFamily="18" charset="0"/>
              </a:rPr>
              <a:t>hoa</a:t>
            </a:r>
            <a:r>
              <a:rPr lang="en-US" sz="3600" b="1" i="1" smtClean="0">
                <a:solidFill>
                  <a:srgbClr val="0000CC"/>
                </a:solidFill>
                <a:latin typeface="Times New Roman" pitchFamily="18" charset="0"/>
                <a:cs typeface="Times New Roman" pitchFamily="18" charset="0"/>
              </a:rPr>
              <a:t> </a:t>
            </a:r>
            <a:r>
              <a:rPr lang="vi-VN" sz="3600" b="1" i="1" smtClean="0">
                <a:solidFill>
                  <a:srgbClr val="0000CC"/>
                </a:solidFill>
                <a:latin typeface="Times New Roman" pitchFamily="18" charset="0"/>
                <a:cs typeface="Times New Roman" pitchFamily="18" charset="0"/>
              </a:rPr>
              <a:t>K</a:t>
            </a:r>
            <a:endParaRPr lang="en-US" sz="3600" b="1" dirty="0">
              <a:solidFill>
                <a:srgbClr val="0000CC"/>
              </a:solidFill>
              <a:latin typeface="Times New Roman" pitchFamily="18" charset="0"/>
              <a:cs typeface="Times New Roman" pitchFamily="18" charset="0"/>
            </a:endParaRPr>
          </a:p>
        </p:txBody>
      </p:sp>
      <p:grpSp>
        <p:nvGrpSpPr>
          <p:cNvPr id="20" name="Group 19"/>
          <p:cNvGrpSpPr/>
          <p:nvPr/>
        </p:nvGrpSpPr>
        <p:grpSpPr>
          <a:xfrm>
            <a:off x="4404519" y="76200"/>
            <a:ext cx="6781799" cy="1461684"/>
            <a:chOff x="4404519" y="290916"/>
            <a:chExt cx="6781799" cy="1461684"/>
          </a:xfrm>
        </p:grpSpPr>
        <p:grpSp>
          <p:nvGrpSpPr>
            <p:cNvPr id="21" name="Group 20"/>
            <p:cNvGrpSpPr/>
            <p:nvPr/>
          </p:nvGrpSpPr>
          <p:grpSpPr>
            <a:xfrm>
              <a:off x="5084510" y="290916"/>
              <a:ext cx="5492209" cy="852892"/>
              <a:chOff x="4998717" y="351875"/>
              <a:chExt cx="5399539" cy="852892"/>
            </a:xfrm>
          </p:grpSpPr>
          <p:grpSp>
            <p:nvGrpSpPr>
              <p:cNvPr id="24" name="Group 23"/>
              <p:cNvGrpSpPr/>
              <p:nvPr/>
            </p:nvGrpSpPr>
            <p:grpSpPr>
              <a:xfrm>
                <a:off x="4998717" y="351875"/>
                <a:ext cx="5399539" cy="852892"/>
                <a:chOff x="4998717" y="351875"/>
                <a:chExt cx="5399539" cy="852892"/>
              </a:xfrm>
            </p:grpSpPr>
            <p:sp>
              <p:nvSpPr>
                <p:cNvPr id="26" name="TextBox 25"/>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27" name="TextBox 26"/>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25" name="Straight Connector 24"/>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pic>
        <p:nvPicPr>
          <p:cNvPr id="2" name="Hướng dẫn viết chữ K ho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919615" y="3376451"/>
            <a:ext cx="8257303" cy="5262915"/>
          </a:xfrm>
          <a:prstGeom prst="rect">
            <a:avLst/>
          </a:prstGeom>
        </p:spPr>
      </p:pic>
    </p:spTree>
    <p:extLst>
      <p:ext uri="{BB962C8B-B14F-4D97-AF65-F5344CB8AC3E}">
        <p14:creationId xmlns:p14="http://schemas.microsoft.com/office/powerpoint/2010/main" val="2832035957"/>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4319394" y="1266918"/>
            <a:ext cx="8543325" cy="1499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ts val="0"/>
              </a:spcBef>
              <a:defRPr/>
            </a:pPr>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4400" b="1" dirty="0">
              <a:solidFill>
                <a:srgbClr val="0000CC"/>
              </a:solidFill>
              <a:effectLst>
                <a:outerShdw blurRad="38100" dist="38100" dir="2700000" algn="tl">
                  <a:srgbClr val="000000">
                    <a:alpha val="43137"/>
                  </a:srgbClr>
                </a:outerShdw>
              </a:effectLst>
              <a:latin typeface="Times New Roman" pitchFamily="18" charset="0"/>
            </a:endParaRP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5. Viết câu ứng dụng.</a:t>
              </a:r>
              <a:endParaRPr lang="en-US" sz="36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578489"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Rectangle 19"/>
          <p:cNvSpPr/>
          <p:nvPr/>
        </p:nvSpPr>
        <p:spPr>
          <a:xfrm>
            <a:off x="1406914" y="2895600"/>
            <a:ext cx="3390900" cy="646331"/>
          </a:xfrm>
          <a:prstGeom prst="rect">
            <a:avLst/>
          </a:prstGeom>
        </p:spPr>
        <p:txBody>
          <a:bodyPr wrap="square">
            <a:spAutoFit/>
          </a:bodyPr>
          <a:lstStyle/>
          <a:p>
            <a:pPr algn="just"/>
            <a:r>
              <a:rPr lang="en-US" sz="3600" b="1" i="1" smtClean="0">
                <a:solidFill>
                  <a:srgbClr val="0000CC"/>
                </a:solidFill>
                <a:latin typeface="Times New Roman" pitchFamily="18" charset="0"/>
                <a:cs typeface="Times New Roman" pitchFamily="18" charset="0"/>
              </a:rPr>
              <a:t>a. Viết tên riêng</a:t>
            </a:r>
            <a:endParaRPr lang="en-US" sz="3600" b="1">
              <a:solidFill>
                <a:srgbClr val="0000CC"/>
              </a:solidFill>
              <a:latin typeface="Times New Roman" pitchFamily="18" charset="0"/>
              <a:cs typeface="Times New Roman" pitchFamily="18" charset="0"/>
            </a:endParaRPr>
          </a:p>
        </p:txBody>
      </p:sp>
      <p:sp>
        <p:nvSpPr>
          <p:cNvPr id="21" name="Rectangle 20"/>
          <p:cNvSpPr/>
          <p:nvPr/>
        </p:nvSpPr>
        <p:spPr>
          <a:xfrm>
            <a:off x="2636125" y="4876800"/>
            <a:ext cx="4339078" cy="830997"/>
          </a:xfrm>
          <a:prstGeom prst="rect">
            <a:avLst/>
          </a:prstGeom>
        </p:spPr>
        <p:txBody>
          <a:bodyPr wrap="square">
            <a:spAutoFit/>
          </a:bodyPr>
          <a:lstStyle/>
          <a:p>
            <a:pPr algn="just"/>
            <a:r>
              <a:rPr lang="vi-VN" sz="4600" b="1" dirty="0" smtClean="0">
                <a:solidFill>
                  <a:srgbClr val="0000CC"/>
                </a:solidFill>
                <a:latin typeface="HP001 4 hàng"/>
                <a:cs typeface="Times New Roman" panose="02020603050405020304" pitchFamily="18" charset="0"/>
              </a:rPr>
              <a:t>Khá</a:t>
            </a:r>
            <a:r>
              <a:rPr lang="vi-VN" sz="4600" b="1" dirty="0" smtClean="0">
                <a:solidFill>
                  <a:srgbClr val="0000CC"/>
                </a:solidFill>
                <a:latin typeface="HP001 4 hàng"/>
                <a:cs typeface="Times New Roman" panose="02020603050405020304" pitchFamily="18" charset="0"/>
              </a:rPr>
              <a:t>nh</a:t>
            </a:r>
            <a:r>
              <a:rPr lang="el-GR" sz="4600" b="1" dirty="0" smtClean="0">
                <a:solidFill>
                  <a:srgbClr val="0000CC"/>
                </a:solidFill>
                <a:latin typeface="HP001 4 hàng"/>
                <a:cs typeface="Times New Roman" panose="02020603050405020304" pitchFamily="18" charset="0"/>
              </a:rPr>
              <a:t> </a:t>
            </a:r>
            <a:r>
              <a:rPr lang="vi-VN" sz="4600" b="1" dirty="0" smtClean="0">
                <a:solidFill>
                  <a:srgbClr val="0000CC"/>
                </a:solidFill>
                <a:latin typeface="HP001 4 hàng"/>
                <a:cs typeface="Times New Roman" panose="02020603050405020304" pitchFamily="18" charset="0"/>
              </a:rPr>
              <a:t>Hòa</a:t>
            </a:r>
            <a:endParaRPr lang="en-US" sz="4600" b="1" dirty="0">
              <a:solidFill>
                <a:srgbClr val="0000CC"/>
              </a:solidFill>
              <a:latin typeface="HP001 4 hàng"/>
              <a:cs typeface="Times New Roman" panose="02020603050405020304" pitchFamily="18" charset="0"/>
            </a:endParaRPr>
          </a:p>
        </p:txBody>
      </p:sp>
    </p:spTree>
    <p:extLst>
      <p:ext uri="{BB962C8B-B14F-4D97-AF65-F5344CB8AC3E}">
        <p14:creationId xmlns:p14="http://schemas.microsoft.com/office/powerpoint/2010/main" val="1636936384"/>
      </p:ext>
    </p:extLst>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ẫu giấy luyện viết chữ đẹp - Mẫu giấy 4 ô ly, 5 ô ly, kẻ ngang, ô ly to, ô  ly nhỏ, ô ly nghiêng..."/>
          <p:cNvPicPr>
            <a:picLocks noChangeAspect="1" noChangeArrowheads="1"/>
          </p:cNvPicPr>
          <p:nvPr/>
        </p:nvPicPr>
        <p:blipFill rotWithShape="1">
          <a:blip r:embed="rId2">
            <a:extLst>
              <a:ext uri="{28A0092B-C50C-407E-A947-70E740481C1C}">
                <a14:useLocalDpi xmlns:a14="http://schemas.microsoft.com/office/drawing/2010/main" val="0"/>
              </a:ext>
            </a:extLst>
          </a:blip>
          <a:srcRect b="15077"/>
          <a:stretch/>
        </p:blipFill>
        <p:spPr bwMode="auto">
          <a:xfrm>
            <a:off x="1661320" y="3513959"/>
            <a:ext cx="13182600" cy="525779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3718719" y="1266918"/>
            <a:ext cx="10387872" cy="82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ts val="0"/>
              </a:spcBef>
              <a:defRPr/>
            </a:pPr>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4400" b="1" dirty="0">
              <a:solidFill>
                <a:srgbClr val="0000CC"/>
              </a:solidFill>
              <a:effectLst>
                <a:outerShdw blurRad="38100" dist="38100" dir="2700000" algn="tl">
                  <a:srgbClr val="000000">
                    <a:alpha val="43137"/>
                  </a:srgbClr>
                </a:outerShdw>
              </a:effectLst>
              <a:latin typeface="Times New Roman" pitchFamily="18" charset="0"/>
            </a:endParaRP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5. Viết câu ứng dụng.</a:t>
              </a:r>
              <a:endParaRPr lang="en-US" sz="36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578489"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Rectangle 19"/>
          <p:cNvSpPr/>
          <p:nvPr/>
        </p:nvSpPr>
        <p:spPr>
          <a:xfrm>
            <a:off x="1406913" y="2895600"/>
            <a:ext cx="6121805" cy="646331"/>
          </a:xfrm>
          <a:prstGeom prst="rect">
            <a:avLst/>
          </a:prstGeom>
        </p:spPr>
        <p:txBody>
          <a:bodyPr wrap="square">
            <a:spAutoFit/>
          </a:bodyPr>
          <a:lstStyle/>
          <a:p>
            <a:pPr algn="just"/>
            <a:r>
              <a:rPr lang="en-US" sz="3600" b="1" i="1" smtClean="0">
                <a:solidFill>
                  <a:srgbClr val="0000CC"/>
                </a:solidFill>
                <a:latin typeface="Times New Roman" pitchFamily="18" charset="0"/>
                <a:cs typeface="Times New Roman" pitchFamily="18" charset="0"/>
              </a:rPr>
              <a:t>b. Viết câu ứng dụng</a:t>
            </a:r>
            <a:endParaRPr lang="en-US" sz="3600" b="1">
              <a:solidFill>
                <a:srgbClr val="0000CC"/>
              </a:solidFill>
              <a:latin typeface="Times New Roman" pitchFamily="18" charset="0"/>
              <a:cs typeface="Times New Roman" pitchFamily="18" charset="0"/>
            </a:endParaRPr>
          </a:p>
        </p:txBody>
      </p:sp>
      <p:sp>
        <p:nvSpPr>
          <p:cNvPr id="21" name="Rectangle 20"/>
          <p:cNvSpPr/>
          <p:nvPr/>
        </p:nvSpPr>
        <p:spPr>
          <a:xfrm>
            <a:off x="2443471" y="4698846"/>
            <a:ext cx="11915176" cy="1791516"/>
          </a:xfrm>
          <a:prstGeom prst="rect">
            <a:avLst/>
          </a:prstGeom>
        </p:spPr>
        <p:txBody>
          <a:bodyPr wrap="square">
            <a:spAutoFit/>
          </a:bodyPr>
          <a:lstStyle/>
          <a:p>
            <a:pPr algn="ctr">
              <a:lnSpc>
                <a:spcPct val="125000"/>
              </a:lnSpc>
              <a:spcBef>
                <a:spcPts val="200"/>
              </a:spcBef>
            </a:pPr>
            <a:r>
              <a:rPr lang="vi-VN" sz="4350" b="1" dirty="0" smtClean="0">
                <a:solidFill>
                  <a:srgbClr val="0000CC"/>
                </a:solidFill>
                <a:latin typeface="Times New Roman" panose="02020603050405020304" pitchFamily="18" charset="0"/>
                <a:cs typeface="Times New Roman" panose="02020603050405020304" pitchFamily="18" charset="0"/>
              </a:rPr>
              <a:t>Khánh Hòa </a:t>
            </a:r>
            <a:r>
              <a:rPr lang="vi-VN" sz="4350" b="1" dirty="0">
                <a:solidFill>
                  <a:srgbClr val="0000CC"/>
                </a:solidFill>
                <a:latin typeface="Times New Roman" panose="02020603050405020304" pitchFamily="18" charset="0"/>
                <a:cs typeface="Times New Roman" panose="02020603050405020304" pitchFamily="18" charset="0"/>
              </a:rPr>
              <a:t>là </a:t>
            </a:r>
            <a:r>
              <a:rPr lang="vi-VN" sz="4350" b="1" dirty="0" smtClean="0">
                <a:solidFill>
                  <a:srgbClr val="0000CC"/>
                </a:solidFill>
                <a:latin typeface="Times New Roman" panose="02020603050405020304" pitchFamily="18" charset="0"/>
                <a:cs typeface="Times New Roman" panose="02020603050405020304" pitchFamily="18" charset="0"/>
              </a:rPr>
              <a:t>xứ trầm hương</a:t>
            </a:r>
            <a:endParaRPr lang="vi-VN" sz="4350" b="1" dirty="0">
              <a:solidFill>
                <a:srgbClr val="0000CC"/>
              </a:solidFill>
              <a:latin typeface="Times New Roman" panose="02020603050405020304" pitchFamily="18" charset="0"/>
              <a:cs typeface="Times New Roman" panose="02020603050405020304" pitchFamily="18" charset="0"/>
            </a:endParaRPr>
          </a:p>
          <a:p>
            <a:pPr algn="ctr">
              <a:lnSpc>
                <a:spcPct val="125000"/>
              </a:lnSpc>
              <a:spcBef>
                <a:spcPts val="200"/>
              </a:spcBef>
            </a:pPr>
            <a:r>
              <a:rPr lang="vi-VN" sz="4350" b="1" dirty="0" smtClean="0">
                <a:solidFill>
                  <a:srgbClr val="0000CC"/>
                </a:solidFill>
                <a:latin typeface="Times New Roman" panose="02020603050405020304" pitchFamily="18" charset="0"/>
                <a:cs typeface="Times New Roman" panose="02020603050405020304" pitchFamily="18" charset="0"/>
              </a:rPr>
              <a:t>Non  xanh </a:t>
            </a:r>
            <a:r>
              <a:rPr lang="vi-VN" sz="4350" b="1" dirty="0" smtClean="0">
                <a:solidFill>
                  <a:srgbClr val="0000CC"/>
                </a:solidFill>
                <a:latin typeface="Times New Roman" panose="02020603050405020304" pitchFamily="18" charset="0"/>
                <a:cs typeface="Times New Roman" panose="02020603050405020304" pitchFamily="18" charset="0"/>
              </a:rPr>
              <a:t>n</a:t>
            </a:r>
            <a:r>
              <a:rPr lang="vi-VN" sz="4350" b="1" dirty="0" smtClean="0">
                <a:solidFill>
                  <a:srgbClr val="0000CC"/>
                </a:solidFill>
                <a:latin typeface="Times New Roman" panose="02020603050405020304" pitchFamily="18" charset="0"/>
                <a:cs typeface="Times New Roman" panose="02020603050405020304" pitchFamily="18" charset="0"/>
              </a:rPr>
              <a:t>ưsc  </a:t>
            </a:r>
            <a:r>
              <a:rPr lang="vi-VN" sz="4350" b="1" dirty="0">
                <a:solidFill>
                  <a:srgbClr val="0000CC"/>
                </a:solidFill>
                <a:latin typeface="Times New Roman" panose="02020603050405020304" pitchFamily="18" charset="0"/>
                <a:cs typeface="Times New Roman" panose="02020603050405020304" pitchFamily="18" charset="0"/>
              </a:rPr>
              <a:t>λμĞc wgưƟ κưΩg đi ωϙ.</a:t>
            </a:r>
            <a:endParaRPr lang="en-US" sz="435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0289125"/>
      </p:ext>
    </p:extLst>
  </p:cSld>
  <p:clrMapOvr>
    <a:masterClrMapping/>
  </p:clrMapOvr>
  <p:transition spd="slow">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17134" y="149573"/>
            <a:ext cx="7013458" cy="1117345"/>
            <a:chOff x="4539228" y="210532"/>
            <a:chExt cx="6895119" cy="1117345"/>
          </a:xfrm>
        </p:grpSpPr>
        <p:grpSp>
          <p:nvGrpSpPr>
            <p:cNvPr id="33" name="Group 32"/>
            <p:cNvGrpSpPr/>
            <p:nvPr/>
          </p:nvGrpSpPr>
          <p:grpSpPr>
            <a:xfrm>
              <a:off x="4539228" y="210532"/>
              <a:ext cx="6895119" cy="1117345"/>
              <a:chOff x="4539228" y="210532"/>
              <a:chExt cx="6895119" cy="1117345"/>
            </a:xfrm>
          </p:grpSpPr>
          <p:sp>
            <p:nvSpPr>
              <p:cNvPr id="36" name="TextBox 35"/>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3" name="Text Box 14"/>
          <p:cNvSpPr txBox="1">
            <a:spLocks noChangeArrowheads="1"/>
          </p:cNvSpPr>
          <p:nvPr/>
        </p:nvSpPr>
        <p:spPr bwMode="auto">
          <a:xfrm>
            <a:off x="3560700" y="1266918"/>
            <a:ext cx="9267211"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TRÒ CHƠI: DU LỊCH QUA MÀN ẢNH NHỎ</a:t>
            </a:r>
          </a:p>
        </p:txBody>
      </p:sp>
      <p:pic>
        <p:nvPicPr>
          <p:cNvPr id="14" name="Picture 13">
            <a:hlinkClick r:id="rId2" action="ppaction://hlinkpres?slideindex=1&amp;slidetitl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68" y="5562600"/>
            <a:ext cx="4408143" cy="3059948"/>
          </a:xfrm>
          <a:prstGeom prst="rect">
            <a:avLst/>
          </a:prstGeom>
        </p:spPr>
      </p:pic>
      <p:pic>
        <p:nvPicPr>
          <p:cNvPr id="15" name="Picture 14">
            <a:hlinkClick r:id="rId4" action="ppaction://hlinkpres?slideindex=1&amp;slidetitle="/>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7999" y="5608045"/>
            <a:ext cx="4408142" cy="2969058"/>
          </a:xfrm>
          <a:prstGeom prst="rect">
            <a:avLst/>
          </a:prstGeom>
        </p:spPr>
      </p:pic>
      <p:pic>
        <p:nvPicPr>
          <p:cNvPr id="16" name="Picture 15">
            <a:hlinkClick r:id="rId6" action="ppaction://hlinkpres?slideindex=1&amp;slidetitle="/>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5177" y="2066614"/>
            <a:ext cx="4408142" cy="2969058"/>
          </a:xfrm>
          <a:prstGeom prst="rect">
            <a:avLst/>
          </a:prstGeom>
        </p:spPr>
      </p:pic>
      <p:pic>
        <p:nvPicPr>
          <p:cNvPr id="17" name="Picture 16">
            <a:hlinkClick r:id="rId8" action="ppaction://hlinkpres?slideindex=1&amp;slidetitle="/>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0719" y="2021169"/>
            <a:ext cx="4438439" cy="3059948"/>
          </a:xfrm>
          <a:prstGeom prst="rect">
            <a:avLst/>
          </a:prstGeom>
        </p:spPr>
      </p:pic>
      <p:cxnSp>
        <p:nvCxnSpPr>
          <p:cNvPr id="18" name="Straight Arrow Connector 17"/>
          <p:cNvCxnSpPr/>
          <p:nvPr/>
        </p:nvCxnSpPr>
        <p:spPr>
          <a:xfrm flipV="1">
            <a:off x="13292097" y="3286223"/>
            <a:ext cx="0" cy="1268413"/>
          </a:xfrm>
          <a:prstGeom prst="straightConnector1">
            <a:avLst/>
          </a:prstGeom>
          <a:ln w="127000">
            <a:solidFill>
              <a:srgbClr val="FFC000"/>
            </a:solidFill>
            <a:headEnd type="oval"/>
            <a:tailEnd type="stealth"/>
          </a:ln>
        </p:spPr>
        <p:style>
          <a:lnRef idx="3">
            <a:schemeClr val="accent4"/>
          </a:lnRef>
          <a:fillRef idx="0">
            <a:schemeClr val="accent4"/>
          </a:fillRef>
          <a:effectRef idx="2">
            <a:schemeClr val="accent4"/>
          </a:effectRef>
          <a:fontRef idx="minor">
            <a:schemeClr val="tx1"/>
          </a:fontRef>
        </p:style>
      </p:cxnSp>
      <p:sp>
        <p:nvSpPr>
          <p:cNvPr id="19" name="Text Box 38" descr="Water droplets"/>
          <p:cNvSpPr txBox="1">
            <a:spLocks noChangeArrowheads="1"/>
          </p:cNvSpPr>
          <p:nvPr/>
        </p:nvSpPr>
        <p:spPr bwMode="auto">
          <a:xfrm>
            <a:off x="11461482" y="6934200"/>
            <a:ext cx="3752669" cy="1022350"/>
          </a:xfrm>
          <a:prstGeom prst="rect">
            <a:avLst/>
          </a:prstGeom>
          <a:blipFill dpi="0" rotWithShape="1">
            <a:blip r:embed="rId10"/>
            <a:srcRect/>
            <a:tile tx="0" ty="0" sx="100000" sy="100000" flip="none" algn="tl"/>
          </a:blip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sz="1100" b="1">
              <a:solidFill>
                <a:srgbClr val="000099"/>
              </a:solidFill>
              <a:cs typeface="Arial" charset="0"/>
            </a:endParaRPr>
          </a:p>
          <a:p>
            <a:pPr eaLnBrk="1" hangingPunct="1"/>
            <a:r>
              <a:rPr lang="en-US" altLang="en-US" sz="3500" b="1">
                <a:solidFill>
                  <a:srgbClr val="000099"/>
                </a:solidFill>
                <a:cs typeface="Arial" charset="0"/>
              </a:rPr>
              <a:t>BẮT ĐẦU QUAY</a:t>
            </a:r>
          </a:p>
          <a:p>
            <a:pPr eaLnBrk="1" hangingPunct="1"/>
            <a:endParaRPr lang="en-US" altLang="en-US" sz="1100" b="1">
              <a:solidFill>
                <a:srgbClr val="000099"/>
              </a:solidFill>
              <a:cs typeface="Arial" charset="0"/>
            </a:endParaRPr>
          </a:p>
        </p:txBody>
      </p:sp>
      <p:grpSp>
        <p:nvGrpSpPr>
          <p:cNvPr id="20" name="Group 19"/>
          <p:cNvGrpSpPr>
            <a:grpSpLocks/>
          </p:cNvGrpSpPr>
          <p:nvPr/>
        </p:nvGrpSpPr>
        <p:grpSpPr bwMode="auto">
          <a:xfrm>
            <a:off x="11247829" y="2590800"/>
            <a:ext cx="4088536" cy="4019550"/>
            <a:chOff x="2000250" y="2819400"/>
            <a:chExt cx="4019550" cy="4019550"/>
          </a:xfrm>
          <a:blipFill>
            <a:blip r:embed="rId11"/>
            <a:stretch>
              <a:fillRect/>
            </a:stretch>
          </a:blipFill>
        </p:grpSpPr>
        <p:sp>
          <p:nvSpPr>
            <p:cNvPr id="26" name="Line 37"/>
            <p:cNvSpPr>
              <a:spLocks noChangeShapeType="1"/>
            </p:cNvSpPr>
            <p:nvPr/>
          </p:nvSpPr>
          <p:spPr bwMode="auto">
            <a:xfrm flipV="1">
              <a:off x="4264025" y="3452813"/>
              <a:ext cx="0" cy="1320800"/>
            </a:xfrm>
            <a:prstGeom prst="line">
              <a:avLst/>
            </a:prstGeom>
            <a:grpFill/>
            <a:ln w="76200">
              <a:solidFill>
                <a:srgbClr val="FFC000"/>
              </a:solidFill>
              <a:round/>
              <a:headEnd type="oval"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lstStyle/>
            <a:p>
              <a:pPr eaLnBrk="1" hangingPunct="1">
                <a:defRPr/>
              </a:pPr>
              <a:endParaRPr lang="en-US"/>
            </a:p>
          </p:txBody>
        </p:sp>
        <p:sp>
          <p:nvSpPr>
            <p:cNvPr id="27" name="Oval 26"/>
            <p:cNvSpPr/>
            <p:nvPr/>
          </p:nvSpPr>
          <p:spPr>
            <a:xfrm>
              <a:off x="2000250" y="2819400"/>
              <a:ext cx="4019550" cy="4019550"/>
            </a:xfrm>
            <a:prstGeom prst="ellipse">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28" name="Straight Connector 27"/>
            <p:cNvCxnSpPr>
              <a:stCxn id="27" idx="2"/>
              <a:endCxn id="27" idx="6"/>
            </p:cNvCxnSpPr>
            <p:nvPr/>
          </p:nvCxnSpPr>
          <p:spPr>
            <a:xfrm>
              <a:off x="2000250" y="4829175"/>
              <a:ext cx="4019550" cy="0"/>
            </a:xfrm>
            <a:prstGeom prst="line">
              <a:avLst/>
            </a:prstGeom>
            <a:grpFill/>
            <a:ln>
              <a:solidFill>
                <a:srgbClr val="FF0000"/>
              </a:solidFill>
            </a:ln>
          </p:spPr>
          <p:style>
            <a:lnRef idx="2">
              <a:schemeClr val="dk1"/>
            </a:lnRef>
            <a:fillRef idx="0">
              <a:schemeClr val="dk1"/>
            </a:fillRef>
            <a:effectRef idx="1">
              <a:schemeClr val="dk1"/>
            </a:effectRef>
            <a:fontRef idx="minor">
              <a:schemeClr val="tx1"/>
            </a:fontRef>
          </p:style>
        </p:cxnSp>
        <p:cxnSp>
          <p:nvCxnSpPr>
            <p:cNvPr id="29" name="Straight Connector 28"/>
            <p:cNvCxnSpPr>
              <a:stCxn id="27" idx="0"/>
              <a:endCxn id="27" idx="4"/>
            </p:cNvCxnSpPr>
            <p:nvPr/>
          </p:nvCxnSpPr>
          <p:spPr>
            <a:xfrm>
              <a:off x="4010025" y="2819400"/>
              <a:ext cx="0" cy="4019550"/>
            </a:xfrm>
            <a:prstGeom prst="line">
              <a:avLst/>
            </a:prstGeom>
            <a:grpFill/>
            <a:ln>
              <a:solidFill>
                <a:srgbClr val="FF0000"/>
              </a:solidFill>
            </a:ln>
          </p:spPr>
          <p:style>
            <a:lnRef idx="2">
              <a:schemeClr val="dk1"/>
            </a:lnRef>
            <a:fillRef idx="0">
              <a:schemeClr val="dk1"/>
            </a:fillRef>
            <a:effectRef idx="1">
              <a:schemeClr val="dk1"/>
            </a:effectRef>
            <a:fontRef idx="minor">
              <a:schemeClr val="tx1"/>
            </a:fontRef>
          </p:style>
        </p:cxnSp>
        <p:sp>
          <p:nvSpPr>
            <p:cNvPr id="30" name="WordArt 78" descr="Water droplets">
              <a:hlinkClick r:id="rId12" action="ppaction://hlinkpres?slideindex=1&amp;slidetitle="/>
            </p:cNvPr>
            <p:cNvSpPr>
              <a:spLocks noChangeArrowheads="1" noChangeShapeType="1" noTextEdit="1"/>
            </p:cNvSpPr>
            <p:nvPr/>
          </p:nvSpPr>
          <p:spPr bwMode="auto">
            <a:xfrm rot="3394478">
              <a:off x="4667251" y="3803992"/>
              <a:ext cx="400050" cy="552450"/>
            </a:xfrm>
            <a:prstGeom prst="rect">
              <a:avLst/>
            </a:prstGeom>
            <a:solidFill>
              <a:srgbClr val="0000FF"/>
            </a:solidFill>
            <a:ln>
              <a:solidFill>
                <a:srgbClr val="0000FF"/>
              </a:solidFill>
            </a:ln>
          </p:spPr>
          <p:txBody>
            <a:bodyPr wrap="none" fromWordArt="1">
              <a:prstTxWarp prst="textPlain">
                <a:avLst>
                  <a:gd name="adj" fmla="val 50000"/>
                </a:avLst>
              </a:prstTxWarp>
            </a:bodyPr>
            <a:lstStyle/>
            <a:p>
              <a:pPr algn="ctr" eaLnBrk="1" hangingPunct="1">
                <a:defRPr/>
              </a:pPr>
              <a:r>
                <a:rPr lang="en-US" sz="5700" kern="10">
                  <a:ln w="9525">
                    <a:solidFill>
                      <a:srgbClr val="0000FF"/>
                    </a:solidFill>
                    <a:round/>
                    <a:headEnd/>
                    <a:tailEnd/>
                  </a:ln>
                  <a:blipFill dpi="0" rotWithShape="0">
                    <a:blip r:embed="rId10"/>
                    <a:srcRect/>
                    <a:tile tx="0" ty="0" sx="100000" sy="100000" flip="none" algn="tl"/>
                  </a:blipFill>
                  <a:latin typeface="Arial"/>
                  <a:cs typeface="Arial"/>
                </a:rPr>
                <a:t>1</a:t>
              </a:r>
            </a:p>
          </p:txBody>
        </p:sp>
        <p:sp>
          <p:nvSpPr>
            <p:cNvPr id="31" name="WordArt 79" descr="Water droplets">
              <a:hlinkClick r:id="rId13" action="ppaction://hlinkpres?slideindex=1&amp;slidetitle="/>
            </p:cNvPr>
            <p:cNvSpPr>
              <a:spLocks noChangeArrowheads="1" noChangeShapeType="1" noTextEdit="1"/>
            </p:cNvSpPr>
            <p:nvPr/>
          </p:nvSpPr>
          <p:spPr bwMode="auto">
            <a:xfrm rot="7756668">
              <a:off x="4560287" y="5454649"/>
              <a:ext cx="400050" cy="552450"/>
            </a:xfrm>
            <a:prstGeom prst="rect">
              <a:avLst/>
            </a:prstGeom>
            <a:solidFill>
              <a:srgbClr val="0000FF"/>
            </a:solidFill>
            <a:ln>
              <a:solidFill>
                <a:srgbClr val="0000FF"/>
              </a:solidFill>
            </a:ln>
          </p:spPr>
          <p:txBody>
            <a:bodyPr wrap="none" fromWordArt="1">
              <a:prstTxWarp prst="textPlain">
                <a:avLst>
                  <a:gd name="adj" fmla="val 50000"/>
                </a:avLst>
              </a:prstTxWarp>
            </a:bodyPr>
            <a:lstStyle/>
            <a:p>
              <a:pPr algn="ctr" eaLnBrk="1" hangingPunct="1">
                <a:defRPr/>
              </a:pPr>
              <a:r>
                <a:rPr lang="en-US" sz="5700" b="1" kern="10">
                  <a:ln w="9525">
                    <a:solidFill>
                      <a:srgbClr val="0000FF"/>
                    </a:solidFill>
                    <a:round/>
                    <a:headEnd/>
                    <a:tailEnd/>
                  </a:ln>
                  <a:blipFill dpi="0" rotWithShape="0">
                    <a:blip r:embed="rId10"/>
                    <a:srcRect/>
                    <a:tile tx="0" ty="0" sx="100000" sy="100000" flip="none" algn="tl"/>
                  </a:blipFill>
                  <a:latin typeface="Arial"/>
                  <a:cs typeface="Arial"/>
                </a:rPr>
                <a:t>2</a:t>
              </a:r>
            </a:p>
          </p:txBody>
        </p:sp>
        <p:sp>
          <p:nvSpPr>
            <p:cNvPr id="35" name="WordArt 80" descr="Water droplets">
              <a:hlinkClick r:id="rId14" action="ppaction://hlinkpres?slideindex=1&amp;slidetitle="/>
            </p:cNvPr>
            <p:cNvSpPr>
              <a:spLocks noChangeArrowheads="1" noChangeShapeType="1" noTextEdit="1"/>
            </p:cNvSpPr>
            <p:nvPr/>
          </p:nvSpPr>
          <p:spPr bwMode="auto">
            <a:xfrm rot="-7961444">
              <a:off x="2943093" y="5528323"/>
              <a:ext cx="400050" cy="552450"/>
            </a:xfrm>
            <a:prstGeom prst="rect">
              <a:avLst/>
            </a:prstGeom>
            <a:solidFill>
              <a:srgbClr val="0000FF"/>
            </a:solidFill>
            <a:ln>
              <a:solidFill>
                <a:srgbClr val="0000FF"/>
              </a:solidFill>
            </a:ln>
          </p:spPr>
          <p:txBody>
            <a:bodyPr wrap="none" fromWordArt="1">
              <a:prstTxWarp prst="textPlain">
                <a:avLst>
                  <a:gd name="adj" fmla="val 50000"/>
                </a:avLst>
              </a:prstTxWarp>
            </a:bodyPr>
            <a:lstStyle/>
            <a:p>
              <a:pPr algn="ctr" eaLnBrk="1" hangingPunct="1">
                <a:defRPr/>
              </a:pPr>
              <a:r>
                <a:rPr lang="en-US" sz="5700" b="1" kern="10">
                  <a:ln w="9525">
                    <a:solidFill>
                      <a:srgbClr val="0000FF"/>
                    </a:solidFill>
                    <a:round/>
                    <a:headEnd/>
                    <a:tailEnd/>
                  </a:ln>
                  <a:blipFill dpi="0" rotWithShape="0">
                    <a:blip r:embed="rId10"/>
                    <a:srcRect/>
                    <a:tile tx="0" ty="0" sx="100000" sy="100000" flip="none" algn="tl"/>
                  </a:blipFill>
                  <a:latin typeface="Arial"/>
                  <a:cs typeface="Arial"/>
                </a:rPr>
                <a:t>3</a:t>
              </a:r>
            </a:p>
          </p:txBody>
        </p:sp>
        <p:sp>
          <p:nvSpPr>
            <p:cNvPr id="38" name="WordArt 80" descr="Water droplets">
              <a:hlinkClick r:id="rId15" action="ppaction://hlinkpres?slideindex=1&amp;slidetitle="/>
            </p:cNvPr>
            <p:cNvSpPr>
              <a:spLocks noChangeArrowheads="1" noChangeShapeType="1" noTextEdit="1"/>
            </p:cNvSpPr>
            <p:nvPr/>
          </p:nvSpPr>
          <p:spPr bwMode="auto">
            <a:xfrm rot="-2735004">
              <a:off x="2998058" y="3767938"/>
              <a:ext cx="400050" cy="552450"/>
            </a:xfrm>
            <a:prstGeom prst="rect">
              <a:avLst/>
            </a:prstGeom>
            <a:solidFill>
              <a:srgbClr val="0000FF"/>
            </a:solidFill>
            <a:ln>
              <a:solidFill>
                <a:srgbClr val="0000FF"/>
              </a:solidFill>
            </a:ln>
          </p:spPr>
          <p:txBody>
            <a:bodyPr wrap="none" fromWordArt="1">
              <a:prstTxWarp prst="textPlain">
                <a:avLst>
                  <a:gd name="adj" fmla="val 50000"/>
                </a:avLst>
              </a:prstTxWarp>
            </a:bodyPr>
            <a:lstStyle/>
            <a:p>
              <a:pPr algn="ctr" eaLnBrk="1" hangingPunct="1">
                <a:defRPr/>
              </a:pPr>
              <a:r>
                <a:rPr lang="en-US" sz="5700" b="1" kern="10">
                  <a:ln w="9525">
                    <a:solidFill>
                      <a:srgbClr val="0000FF"/>
                    </a:solidFill>
                    <a:round/>
                    <a:headEnd/>
                    <a:tailEnd/>
                  </a:ln>
                  <a:blipFill dpi="0" rotWithShape="0">
                    <a:blip r:embed="rId10"/>
                    <a:srcRect/>
                    <a:tile tx="0" ty="0" sx="100000" sy="100000" flip="none" algn="tl"/>
                  </a:blipFill>
                  <a:latin typeface="Arial"/>
                  <a:cs typeface="Arial"/>
                </a:rPr>
                <a:t>4</a:t>
              </a:r>
            </a:p>
          </p:txBody>
        </p:sp>
      </p:grpSp>
      <p:cxnSp>
        <p:nvCxnSpPr>
          <p:cNvPr id="39" name="Straight Arrow Connector 38"/>
          <p:cNvCxnSpPr/>
          <p:nvPr/>
        </p:nvCxnSpPr>
        <p:spPr>
          <a:xfrm flipV="1">
            <a:off x="13292097" y="3332164"/>
            <a:ext cx="0" cy="1268413"/>
          </a:xfrm>
          <a:prstGeom prst="straightConnector1">
            <a:avLst/>
          </a:prstGeom>
          <a:ln w="127000">
            <a:solidFill>
              <a:srgbClr val="FFC000"/>
            </a:solidFill>
            <a:headEnd type="oval"/>
            <a:tailEnd type="stealth"/>
          </a:ln>
        </p:spPr>
        <p:style>
          <a:lnRef idx="3">
            <a:schemeClr val="accent4"/>
          </a:lnRef>
          <a:fillRef idx="0">
            <a:schemeClr val="accent4"/>
          </a:fillRef>
          <a:effectRef idx="2">
            <a:schemeClr val="accent4"/>
          </a:effectRef>
          <a:fontRef idx="minor">
            <a:schemeClr val="tx1"/>
          </a:fontRef>
        </p:style>
      </p:cxnSp>
      <p:grpSp>
        <p:nvGrpSpPr>
          <p:cNvPr id="40" name="Group 39"/>
          <p:cNvGrpSpPr/>
          <p:nvPr/>
        </p:nvGrpSpPr>
        <p:grpSpPr>
          <a:xfrm>
            <a:off x="11232589" y="4545234"/>
            <a:ext cx="4172413" cy="3623406"/>
            <a:chOff x="11087752" y="4824373"/>
            <a:chExt cx="4172413" cy="3623406"/>
          </a:xfrm>
        </p:grpSpPr>
        <p:cxnSp>
          <p:nvCxnSpPr>
            <p:cNvPr id="41" name="Straight Connector 40"/>
            <p:cNvCxnSpPr/>
            <p:nvPr/>
          </p:nvCxnSpPr>
          <p:spPr>
            <a:xfrm>
              <a:off x="15260165" y="4824373"/>
              <a:ext cx="0" cy="3623406"/>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11087752" y="7010400"/>
              <a:ext cx="4150046" cy="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13123194" y="4889028"/>
              <a:ext cx="2121408" cy="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11148712" y="6995160"/>
              <a:ext cx="5613" cy="144780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11148712" y="4852932"/>
              <a:ext cx="2014064" cy="2157468"/>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1110119" y="8382000"/>
              <a:ext cx="4150046" cy="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23400000">
                                      <p:cBhvr>
                                        <p:cTn id="6" dur="2000" fill="hold"/>
                                        <p:tgtEl>
                                          <p:spTgt spid="2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7600000">
                                      <p:cBhvr>
                                        <p:cTn id="10" dur="2000" fill="hold"/>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34200000">
                                      <p:cBhvr>
                                        <p:cTn id="14" dur="2000" fill="hold"/>
                                        <p:tgtEl>
                                          <p:spTgt spid="20"/>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37800000">
                                      <p:cBhvr>
                                        <p:cTn id="18" dur="2000" fill="hold"/>
                                        <p:tgtEl>
                                          <p:spTgt spid="20"/>
                                        </p:tgtEl>
                                        <p:attrNameLst>
                                          <p:attrName>r</p:attrName>
                                        </p:attrNameLst>
                                      </p:cBhvr>
                                    </p:animRot>
                                  </p:childTnLst>
                                </p:cTn>
                              </p:par>
                            </p:childTnLst>
                          </p:cTn>
                        </p:par>
                      </p:childTnLst>
                    </p:cTn>
                  </p:par>
                </p:childTnLst>
              </p:cTn>
              <p:nextCondLst>
                <p:cond evt="onClick" delay="0">
                  <p:tgtEl>
                    <p:spTgt spid="19"/>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25" restart="whenNotActive" fill="hold" evtFilter="cancelBubble" nodeType="interactiveSeq">
                <p:stCondLst>
                  <p:cond evt="onClick" delay="0">
                    <p:tgtEl>
                      <p:spTgt spid="16"/>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7" restart="whenNotActive" fill="hold" evtFilter="cancelBubble" nodeType="interactiveSeq">
                <p:stCondLst>
                  <p:cond evt="onClick" delay="0">
                    <p:tgtEl>
                      <p:spTgt spid="15"/>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pic>
        <p:nvPicPr>
          <p:cNvPr id="8" name="Picture 7"/>
          <p:cNvPicPr/>
          <p:nvPr/>
        </p:nvPicPr>
        <p:blipFill rotWithShape="1">
          <a:blip r:embed="rId2"/>
          <a:srcRect l="41680" t="46024" r="27281" b="27108"/>
          <a:stretch/>
        </p:blipFill>
        <p:spPr bwMode="auto">
          <a:xfrm>
            <a:off x="213519" y="1447800"/>
            <a:ext cx="15849600" cy="7391400"/>
          </a:xfrm>
          <a:prstGeom prst="rect">
            <a:avLst/>
          </a:prstGeom>
          <a:ln>
            <a:noFill/>
          </a:ln>
          <a:extLst>
            <a:ext uri="{53640926-AAD7-44D8-BBD7-CCE9431645EC}">
              <a14:shadowObscured xmlns:a14="http://schemas.microsoft.com/office/drawing/2010/main"/>
            </a:ext>
          </a:extLst>
        </p:spPr>
      </p:pic>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785520" y="76200"/>
            <a:ext cx="6781799" cy="1461684"/>
            <a:chOff x="4404519" y="290916"/>
            <a:chExt cx="6781799" cy="1461684"/>
          </a:xfrm>
        </p:grpSpPr>
        <p:grpSp>
          <p:nvGrpSpPr>
            <p:cNvPr id="14" name="Group 13"/>
            <p:cNvGrpSpPr/>
            <p:nvPr/>
          </p:nvGrpSpPr>
          <p:grpSpPr>
            <a:xfrm>
              <a:off x="5084510" y="290916"/>
              <a:ext cx="5492209" cy="852892"/>
              <a:chOff x="4998717" y="351875"/>
              <a:chExt cx="5399539" cy="852892"/>
            </a:xfrm>
          </p:grpSpPr>
          <p:grpSp>
            <p:nvGrpSpPr>
              <p:cNvPr id="15" name="Group 14"/>
              <p:cNvGrpSpPr/>
              <p:nvPr/>
            </p:nvGrpSpPr>
            <p:grpSpPr>
              <a:xfrm>
                <a:off x="4998717" y="351875"/>
                <a:ext cx="5399539" cy="852892"/>
                <a:chOff x="4998717" y="351875"/>
                <a:chExt cx="5399539" cy="852892"/>
              </a:xfrm>
            </p:grpSpPr>
            <p:sp>
              <p:nvSpPr>
                <p:cNvPr id="17" name="TextBox 16"/>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
        <p:nvSpPr>
          <p:cNvPr id="2" name="Rectangle 1"/>
          <p:cNvSpPr/>
          <p:nvPr/>
        </p:nvSpPr>
        <p:spPr>
          <a:xfrm>
            <a:off x="1546544" y="2612291"/>
            <a:ext cx="13966284" cy="2055947"/>
          </a:xfrm>
          <a:prstGeom prst="rect">
            <a:avLst/>
          </a:prstGeom>
        </p:spPr>
        <p:txBody>
          <a:bodyPr wrap="square">
            <a:spAutoFit/>
          </a:bodyPr>
          <a:lstStyle/>
          <a:p>
            <a:pPr>
              <a:lnSpc>
                <a:spcPct val="115000"/>
              </a:lnSpc>
              <a:spcAft>
                <a:spcPts val="0"/>
              </a:spcAft>
            </a:pPr>
            <a:r>
              <a:rPr lang="nl-NL" sz="3800" b="1" dirty="0">
                <a:solidFill>
                  <a:srgbClr val="0000CC"/>
                </a:solidFill>
                <a:latin typeface="Times New Roman"/>
                <a:ea typeface="Times New Roman"/>
              </a:rPr>
              <a:t>- Đọc đúng từ ngữ, câu, đoạn và toàn bộ bài đọc </a:t>
            </a:r>
            <a:r>
              <a:rPr lang="nl-NL" sz="3800" b="1" i="1" dirty="0">
                <a:solidFill>
                  <a:srgbClr val="0000CC"/>
                </a:solidFill>
                <a:latin typeface="Times New Roman"/>
                <a:ea typeface="Times New Roman"/>
              </a:rPr>
              <a:t>Để cháu nắm tay ông</a:t>
            </a:r>
            <a:r>
              <a:rPr lang="nl-NL" sz="3800" b="1" dirty="0">
                <a:solidFill>
                  <a:srgbClr val="0000CC"/>
                </a:solidFill>
                <a:latin typeface="Times New Roman"/>
                <a:ea typeface="Times New Roman"/>
              </a:rPr>
              <a:t>. Bước đầu biết thay đổi giọng đọc cho phù hợp với nhân vật, từ lời người dẫn truyện đến giọng của người ông và người cháu.</a:t>
            </a:r>
            <a:endParaRPr lang="en-US" sz="3800" b="1" dirty="0">
              <a:solidFill>
                <a:srgbClr val="0000CC"/>
              </a:solidFill>
              <a:effectLst/>
              <a:latin typeface="Times New Roman"/>
              <a:ea typeface="Times New Roman"/>
            </a:endParaRPr>
          </a:p>
        </p:txBody>
      </p:sp>
      <p:sp>
        <p:nvSpPr>
          <p:cNvPr id="3" name="Rectangle 2"/>
          <p:cNvSpPr/>
          <p:nvPr/>
        </p:nvSpPr>
        <p:spPr>
          <a:xfrm>
            <a:off x="1546544" y="5666502"/>
            <a:ext cx="13578681" cy="2899255"/>
          </a:xfrm>
          <a:prstGeom prst="rect">
            <a:avLst/>
          </a:prstGeom>
        </p:spPr>
        <p:txBody>
          <a:bodyPr wrap="square">
            <a:spAutoFit/>
          </a:bodyPr>
          <a:lstStyle/>
          <a:p>
            <a:pPr>
              <a:lnSpc>
                <a:spcPct val="120000"/>
              </a:lnSpc>
            </a:pPr>
            <a:r>
              <a:rPr lang="en-US" sz="3800" b="1" dirty="0">
                <a:solidFill>
                  <a:srgbClr val="0000CC"/>
                </a:solidFill>
                <a:latin typeface="Times New Roman" pitchFamily="18" charset="0"/>
                <a:cs typeface="Times New Roman" pitchFamily="18" charset="0"/>
              </a:rPr>
              <a:t>+ </a:t>
            </a:r>
            <a:r>
              <a:rPr lang="vi-VN" sz="3800" b="1" dirty="0" smtClean="0">
                <a:solidFill>
                  <a:srgbClr val="0000CC"/>
                </a:solidFill>
                <a:latin typeface="Times New Roman" pitchFamily="18" charset="0"/>
                <a:cs typeface="Times New Roman" pitchFamily="18" charset="0"/>
              </a:rPr>
              <a:t>Đoạn 1</a:t>
            </a:r>
            <a:r>
              <a:rPr lang="en-US" sz="3800" b="1" dirty="0" smtClean="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Từ</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đầu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vi-VN" sz="3800" b="1" dirty="0" smtClean="0">
                <a:solidFill>
                  <a:srgbClr val="0000CC"/>
                </a:solidFill>
                <a:latin typeface="Times New Roman" pitchFamily="18" charset="0"/>
                <a:cs typeface="Times New Roman" pitchFamily="18" charset="0"/>
              </a:rPr>
              <a:t>cùng bố mẹ và ông ngoại</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a:p>
            <a:pPr>
              <a:lnSpc>
                <a:spcPct val="120000"/>
              </a:lnSpc>
            </a:pPr>
            <a:r>
              <a:rPr lang="en-US" sz="3800" b="1" dirty="0">
                <a:solidFill>
                  <a:srgbClr val="0000CC"/>
                </a:solidFill>
                <a:latin typeface="Times New Roman" pitchFamily="18" charset="0"/>
                <a:cs typeface="Times New Roman" pitchFamily="18" charset="0"/>
              </a:rPr>
              <a:t>+ </a:t>
            </a:r>
            <a:r>
              <a:rPr lang="vi-VN" sz="3800" b="1" dirty="0">
                <a:solidFill>
                  <a:srgbClr val="0000CC"/>
                </a:solidFill>
                <a:latin typeface="Times New Roman" pitchFamily="18" charset="0"/>
                <a:cs typeface="Times New Roman" pitchFamily="18" charset="0"/>
              </a:rPr>
              <a:t>Đoạn</a:t>
            </a:r>
            <a:r>
              <a:rPr lang="en-US" sz="3800" b="1" dirty="0" smtClean="0">
                <a:solidFill>
                  <a:srgbClr val="0000CC"/>
                </a:solidFill>
                <a:latin typeface="Times New Roman" pitchFamily="18" charset="0"/>
                <a:cs typeface="Times New Roman" pitchFamily="18" charset="0"/>
              </a:rPr>
              <a:t> </a:t>
            </a:r>
            <a:r>
              <a:rPr lang="en-US" sz="3800" b="1" dirty="0">
                <a:solidFill>
                  <a:srgbClr val="0000CC"/>
                </a:solidFill>
                <a:latin typeface="Times New Roman" pitchFamily="18" charset="0"/>
                <a:cs typeface="Times New Roman" pitchFamily="18" charset="0"/>
              </a:rPr>
              <a:t>2: </a:t>
            </a:r>
            <a:r>
              <a:rPr lang="en-US" sz="3800" b="1" dirty="0" err="1">
                <a:solidFill>
                  <a:srgbClr val="0000CC"/>
                </a:solidFill>
                <a:latin typeface="Times New Roman" pitchFamily="18" charset="0"/>
                <a:cs typeface="Times New Roman" pitchFamily="18" charset="0"/>
              </a:rPr>
              <a:t>Tiếp</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theo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vi-VN" sz="3800" b="1" dirty="0" smtClean="0">
                <a:solidFill>
                  <a:srgbClr val="0000CC"/>
                </a:solidFill>
                <a:latin typeface="Times New Roman" pitchFamily="18" charset="0"/>
                <a:cs typeface="Times New Roman" pitchFamily="18" charset="0"/>
              </a:rPr>
              <a:t>yêu thương khó tả</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a:p>
            <a:pPr>
              <a:lnSpc>
                <a:spcPct val="120000"/>
              </a:lnSpc>
            </a:pPr>
            <a:r>
              <a:rPr lang="en-US" sz="3800" b="1" dirty="0">
                <a:solidFill>
                  <a:srgbClr val="0000CC"/>
                </a:solidFill>
                <a:latin typeface="Times New Roman" pitchFamily="18" charset="0"/>
                <a:cs typeface="Times New Roman" pitchFamily="18" charset="0"/>
              </a:rPr>
              <a:t>+ </a:t>
            </a:r>
            <a:r>
              <a:rPr lang="vi-VN" sz="3800" b="1" dirty="0">
                <a:solidFill>
                  <a:srgbClr val="0000CC"/>
                </a:solidFill>
                <a:latin typeface="Times New Roman" pitchFamily="18" charset="0"/>
                <a:cs typeface="Times New Roman" pitchFamily="18" charset="0"/>
              </a:rPr>
              <a:t>Đoạn </a:t>
            </a:r>
            <a:r>
              <a:rPr lang="en-US" sz="3800" b="1" dirty="0" smtClean="0">
                <a:solidFill>
                  <a:srgbClr val="0000CC"/>
                </a:solidFill>
                <a:latin typeface="Times New Roman" pitchFamily="18" charset="0"/>
                <a:cs typeface="Times New Roman" pitchFamily="18" charset="0"/>
              </a:rPr>
              <a:t>3</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Tiếp</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theo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vi-VN" sz="3800" b="1" dirty="0" smtClean="0">
                <a:solidFill>
                  <a:srgbClr val="0000CC"/>
                </a:solidFill>
                <a:latin typeface="Times New Roman" pitchFamily="18" charset="0"/>
                <a:cs typeface="Times New Roman" pitchFamily="18" charset="0"/>
              </a:rPr>
              <a:t>yêu ông nhiều lắm</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a:p>
            <a:pPr>
              <a:lnSpc>
                <a:spcPct val="120000"/>
              </a:lnSpc>
            </a:pPr>
            <a:r>
              <a:rPr lang="en-US" sz="3800" b="1" dirty="0">
                <a:solidFill>
                  <a:srgbClr val="0000CC"/>
                </a:solidFill>
                <a:latin typeface="Times New Roman" pitchFamily="18" charset="0"/>
                <a:cs typeface="Times New Roman" pitchFamily="18" charset="0"/>
              </a:rPr>
              <a:t>+ </a:t>
            </a:r>
            <a:r>
              <a:rPr lang="vi-VN" sz="3800" b="1" dirty="0">
                <a:solidFill>
                  <a:srgbClr val="0000CC"/>
                </a:solidFill>
                <a:latin typeface="Times New Roman" pitchFamily="18" charset="0"/>
                <a:cs typeface="Times New Roman" pitchFamily="18" charset="0"/>
              </a:rPr>
              <a:t>Đoạn</a:t>
            </a:r>
            <a:r>
              <a:rPr lang="en-US" sz="3800" b="1" dirty="0" smtClean="0">
                <a:solidFill>
                  <a:srgbClr val="0000CC"/>
                </a:solidFill>
                <a:latin typeface="Times New Roman" pitchFamily="18" charset="0"/>
                <a:cs typeface="Times New Roman" pitchFamily="18" charset="0"/>
              </a:rPr>
              <a:t> </a:t>
            </a:r>
            <a:r>
              <a:rPr lang="en-US" sz="3800" b="1" dirty="0">
                <a:solidFill>
                  <a:srgbClr val="0000CC"/>
                </a:solidFill>
                <a:latin typeface="Times New Roman" pitchFamily="18" charset="0"/>
                <a:cs typeface="Times New Roman" pitchFamily="18" charset="0"/>
              </a:rPr>
              <a:t>4: </a:t>
            </a:r>
            <a:r>
              <a:rPr lang="en-US" sz="3800" b="1" dirty="0" err="1" smtClean="0">
                <a:solidFill>
                  <a:srgbClr val="0000CC"/>
                </a:solidFill>
                <a:latin typeface="Times New Roman" pitchFamily="18" charset="0"/>
                <a:cs typeface="Times New Roman" pitchFamily="18" charset="0"/>
              </a:rPr>
              <a:t>Phần</a:t>
            </a:r>
            <a:r>
              <a:rPr lang="en-US" sz="3800" b="1" dirty="0" smtClean="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còn</a:t>
            </a:r>
            <a:r>
              <a:rPr lang="en-US" sz="3800" b="1" dirty="0" smtClean="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lại</a:t>
            </a:r>
            <a:r>
              <a:rPr lang="en-US" sz="3800" b="1" dirty="0">
                <a:solidFill>
                  <a:srgbClr val="0000CC"/>
                </a:solidFill>
                <a:latin typeface="Times New Roman" pitchFamily="18" charset="0"/>
                <a:cs typeface="Times New Roman" pitchFamily="18" charset="0"/>
              </a:rPr>
              <a:t>.</a:t>
            </a: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Hướng dẫn đọc.</a:t>
              </a:r>
              <a:endParaRPr lang="en-US" sz="3800" b="1">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3177124"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grpSp>
        <p:nvGrpSpPr>
          <p:cNvPr id="22" name="Group 21"/>
          <p:cNvGrpSpPr/>
          <p:nvPr/>
        </p:nvGrpSpPr>
        <p:grpSpPr>
          <a:xfrm>
            <a:off x="1650448" y="4953000"/>
            <a:ext cx="4191000" cy="677108"/>
            <a:chOff x="1585539" y="2227218"/>
            <a:chExt cx="3733800" cy="677108"/>
          </a:xfrm>
        </p:grpSpPr>
        <p:sp>
          <p:nvSpPr>
            <p:cNvPr id="23" name="Rectangle 22"/>
            <p:cNvSpPr/>
            <p:nvPr/>
          </p:nvSpPr>
          <p:spPr>
            <a:xfrm>
              <a:off x="1585539" y="2227218"/>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2. Chia </a:t>
              </a:r>
              <a:r>
                <a:rPr lang="en-US" sz="3800" b="1" dirty="0" err="1" smtClean="0">
                  <a:solidFill>
                    <a:srgbClr val="FF0066"/>
                  </a:solidFill>
                  <a:latin typeface="Times New Roman" pitchFamily="18" charset="0"/>
                  <a:cs typeface="Times New Roman" pitchFamily="18" charset="0"/>
                </a:rPr>
                <a:t>đoạn</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24" name="Straight Connector 23"/>
            <p:cNvCxnSpPr/>
            <p:nvPr/>
          </p:nvCxnSpPr>
          <p:spPr>
            <a:xfrm>
              <a:off x="1737175" y="2864520"/>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418493491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06914" y="1953419"/>
            <a:ext cx="6781801" cy="707886"/>
            <a:chOff x="1508918" y="1888664"/>
            <a:chExt cx="6172201" cy="1186207"/>
          </a:xfrm>
        </p:grpSpPr>
        <p:sp>
          <p:nvSpPr>
            <p:cNvPr id="10" name="Rectangle 9"/>
            <p:cNvSpPr/>
            <p:nvPr/>
          </p:nvSpPr>
          <p:spPr>
            <a:xfrm>
              <a:off x="1508918" y="1888664"/>
              <a:ext cx="6172201" cy="1186207"/>
            </a:xfrm>
            <a:prstGeom prst="rect">
              <a:avLst/>
            </a:prstGeom>
          </p:spPr>
          <p:txBody>
            <a:bodyPr wrap="square">
              <a:spAutoFit/>
            </a:bodyPr>
            <a:lstStyle/>
            <a:p>
              <a:r>
                <a:rPr lang="en-US" sz="4000" b="1" smtClean="0">
                  <a:solidFill>
                    <a:srgbClr val="FF0000"/>
                  </a:solidFill>
                  <a:latin typeface="Times New Roman" pitchFamily="18" charset="0"/>
                  <a:cs typeface="Times New Roman" pitchFamily="18" charset="0"/>
                </a:rPr>
                <a:t>3. Luyện đọc và tìm hiểu bài.</a:t>
              </a:r>
              <a:endParaRPr lang="en-US" sz="40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557784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3" name="Rectangle 2"/>
          <p:cNvSpPr/>
          <p:nvPr/>
        </p:nvSpPr>
        <p:spPr>
          <a:xfrm>
            <a:off x="2042319" y="4438380"/>
            <a:ext cx="11201400" cy="743473"/>
          </a:xfrm>
          <a:prstGeom prst="rect">
            <a:avLst/>
          </a:prstGeom>
        </p:spPr>
        <p:txBody>
          <a:bodyPr wrap="square">
            <a:spAutoFit/>
          </a:bodyPr>
          <a:lstStyle/>
          <a:p>
            <a:pPr>
              <a:lnSpc>
                <a:spcPct val="115000"/>
              </a:lnSpc>
              <a:spcAft>
                <a:spcPts val="0"/>
              </a:spcAft>
            </a:pPr>
            <a:r>
              <a:rPr lang="en-US" sz="4000" b="1" dirty="0">
                <a:solidFill>
                  <a:srgbClr val="0000CC"/>
                </a:solidFill>
                <a:latin typeface="Times New Roman"/>
                <a:ea typeface="Times New Roman"/>
              </a:rPr>
              <a:t>“</a:t>
            </a:r>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ngoại</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ơi</a:t>
            </a:r>
            <a:r>
              <a:rPr lang="en-US" sz="4000" b="1" dirty="0">
                <a:solidFill>
                  <a:srgbClr val="0000CC"/>
                </a:solidFill>
                <a:latin typeface="Times New Roman"/>
                <a:ea typeface="Times New Roman"/>
              </a:rPr>
              <a:t>,</a:t>
            </a:r>
            <a:r>
              <a:rPr lang="en-US" sz="4000" b="1" dirty="0">
                <a:solidFill>
                  <a:srgbClr val="FF0000"/>
                </a:solidFill>
                <a:latin typeface="Times New Roman"/>
                <a:ea typeface="Times New Roman"/>
              </a:rPr>
              <a:t>/</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cháu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yêu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nhiều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lắm</a:t>
            </a:r>
            <a:r>
              <a:rPr lang="en-US" sz="4000" b="1" dirty="0">
                <a:solidFill>
                  <a:srgbClr val="0000CC"/>
                </a:solidFill>
                <a:latin typeface="Times New Roman"/>
                <a:ea typeface="Times New Roman"/>
              </a:rPr>
              <a:t>!</a:t>
            </a:r>
            <a:r>
              <a:rPr lang="en-US" sz="4000" b="1" dirty="0">
                <a:solidFill>
                  <a:srgbClr val="FF0000"/>
                </a:solidFill>
                <a:latin typeface="Times New Roman"/>
                <a:ea typeface="Times New Roman"/>
              </a:rPr>
              <a:t>//</a:t>
            </a:r>
            <a:r>
              <a:rPr lang="en-US" sz="4000" b="1" dirty="0">
                <a:solidFill>
                  <a:srgbClr val="0000CC"/>
                </a:solidFill>
                <a:latin typeface="Times New Roman"/>
                <a:ea typeface="Times New Roman"/>
              </a:rPr>
              <a:t>”</a:t>
            </a:r>
            <a:endParaRPr lang="en-US" sz="3600" b="1" dirty="0">
              <a:solidFill>
                <a:srgbClr val="0000CC"/>
              </a:solidFill>
              <a:effectLst/>
              <a:latin typeface="Times New Roman"/>
              <a:ea typeface="Times New Roman"/>
            </a:endParaRPr>
          </a:p>
        </p:txBody>
      </p:sp>
      <p:sp>
        <p:nvSpPr>
          <p:cNvPr id="21" name="Rectangle 20"/>
          <p:cNvSpPr/>
          <p:nvPr/>
        </p:nvSpPr>
        <p:spPr>
          <a:xfrm>
            <a:off x="1889920" y="3077886"/>
            <a:ext cx="4267199" cy="707886"/>
          </a:xfrm>
          <a:prstGeom prst="rect">
            <a:avLst/>
          </a:prstGeom>
        </p:spPr>
        <p:txBody>
          <a:bodyPr wrap="square">
            <a:spAutoFit/>
          </a:bodyPr>
          <a:lstStyle/>
          <a:p>
            <a:pPr algn="just"/>
            <a:r>
              <a:rPr lang="vi-VN" sz="4000" b="1" dirty="0" smtClean="0">
                <a:solidFill>
                  <a:srgbClr val="0000CC"/>
                </a:solidFill>
                <a:latin typeface="Times New Roman" pitchFamily="18" charset="0"/>
                <a:cs typeface="Times New Roman" pitchFamily="18" charset="0"/>
              </a:rPr>
              <a:t>Tháp Bà Pô-na-ga</a:t>
            </a:r>
            <a:r>
              <a:rPr lang="en-US" sz="4000" b="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2" name="Rectangle 21"/>
          <p:cNvSpPr/>
          <p:nvPr/>
        </p:nvSpPr>
        <p:spPr>
          <a:xfrm>
            <a:off x="6157119" y="3094495"/>
            <a:ext cx="2514600" cy="707886"/>
          </a:xfrm>
          <a:prstGeom prst="rect">
            <a:avLst/>
          </a:prstGeom>
        </p:spPr>
        <p:txBody>
          <a:bodyPr wrap="square">
            <a:spAutoFit/>
          </a:bodyPr>
          <a:lstStyle/>
          <a:p>
            <a:pPr algn="just"/>
            <a:r>
              <a:rPr lang="vi-VN" sz="4000" b="1" dirty="0" err="1">
                <a:solidFill>
                  <a:srgbClr val="FF0000"/>
                </a:solidFill>
                <a:latin typeface="Times New Roman" pitchFamily="18" charset="0"/>
                <a:cs typeface="Times New Roman" pitchFamily="18" charset="0"/>
              </a:rPr>
              <a:t>c</a:t>
            </a:r>
            <a:r>
              <a:rPr lang="en-US" sz="4000" b="1" dirty="0" smtClean="0">
                <a:solidFill>
                  <a:srgbClr val="FF0000"/>
                </a:solidFill>
                <a:latin typeface="Times New Roman" pitchFamily="18" charset="0"/>
                <a:cs typeface="Times New Roman" pitchFamily="18" charset="0"/>
              </a:rPr>
              <a:t>h</a:t>
            </a:r>
            <a:r>
              <a:rPr lang="vi-VN" sz="4000" b="1" dirty="0" smtClean="0">
                <a:solidFill>
                  <a:srgbClr val="0000CC"/>
                </a:solidFill>
                <a:latin typeface="Times New Roman" pitchFamily="18" charset="0"/>
                <a:cs typeface="Times New Roman" pitchFamily="18" charset="0"/>
              </a:rPr>
              <a:t>ạm </a:t>
            </a:r>
            <a:r>
              <a:rPr lang="vi-VN" sz="4000" b="1" dirty="0" smtClean="0">
                <a:solidFill>
                  <a:srgbClr val="FF0000"/>
                </a:solidFill>
                <a:latin typeface="Times New Roman" pitchFamily="18" charset="0"/>
                <a:cs typeface="Times New Roman" pitchFamily="18" charset="0"/>
              </a:rPr>
              <a:t>tr</a:t>
            </a:r>
            <a:r>
              <a:rPr lang="vi-VN" sz="4000" b="1" dirty="0" smtClean="0">
                <a:solidFill>
                  <a:srgbClr val="0000CC"/>
                </a:solidFill>
                <a:latin typeface="Times New Roman" pitchFamily="18" charset="0"/>
                <a:cs typeface="Times New Roman" pitchFamily="18" charset="0"/>
              </a:rPr>
              <a:t>ổ</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3" name="Rectangle 22"/>
          <p:cNvSpPr/>
          <p:nvPr/>
        </p:nvSpPr>
        <p:spPr>
          <a:xfrm>
            <a:off x="8411507" y="3089414"/>
            <a:ext cx="2089012"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t</a:t>
            </a:r>
            <a:r>
              <a:rPr lang="vi-VN" sz="4000" b="1" dirty="0" smtClean="0">
                <a:solidFill>
                  <a:srgbClr val="FF0000"/>
                </a:solidFill>
                <a:latin typeface="Times New Roman" pitchFamily="18" charset="0"/>
                <a:cs typeface="Times New Roman" pitchFamily="18" charset="0"/>
              </a:rPr>
              <a:t>inh</a:t>
            </a:r>
            <a:r>
              <a:rPr lang="vi-VN" sz="4000" b="1" dirty="0" smtClean="0">
                <a:solidFill>
                  <a:srgbClr val="0000CC"/>
                </a:solidFill>
                <a:latin typeface="Times New Roman" pitchFamily="18" charset="0"/>
                <a:cs typeface="Times New Roman" pitchFamily="18" charset="0"/>
              </a:rPr>
              <a:t> </a:t>
            </a:r>
            <a:r>
              <a:rPr lang="vi-VN" sz="4000" b="1" dirty="0" smtClean="0">
                <a:solidFill>
                  <a:srgbClr val="FF0000"/>
                </a:solidFill>
                <a:latin typeface="Times New Roman" pitchFamily="18" charset="0"/>
                <a:cs typeface="Times New Roman" pitchFamily="18" charset="0"/>
              </a:rPr>
              <a:t>x</a:t>
            </a:r>
            <a:r>
              <a:rPr lang="vi-VN" sz="4000" b="1" dirty="0" smtClean="0">
                <a:solidFill>
                  <a:srgbClr val="0000CC"/>
                </a:solidFill>
                <a:latin typeface="Times New Roman" pitchFamily="18" charset="0"/>
                <a:cs typeface="Times New Roman" pitchFamily="18" charset="0"/>
              </a:rPr>
              <a:t>ảo</a:t>
            </a:r>
            <a:r>
              <a:rPr lang="en-US" sz="4000" b="1" i="1" dirty="0" smtClean="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24" name="Rectangle 23"/>
          <p:cNvSpPr/>
          <p:nvPr/>
        </p:nvSpPr>
        <p:spPr>
          <a:xfrm>
            <a:off x="10500519" y="3102114"/>
            <a:ext cx="27432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c</a:t>
            </a:r>
            <a:r>
              <a:rPr lang="vi-VN" sz="4000" b="1" dirty="0" smtClean="0">
                <a:solidFill>
                  <a:srgbClr val="0000CC"/>
                </a:solidFill>
                <a:latin typeface="Times New Roman" pitchFamily="18" charset="0"/>
                <a:cs typeface="Times New Roman" pitchFamily="18" charset="0"/>
              </a:rPr>
              <a:t>h</a:t>
            </a:r>
            <a:r>
              <a:rPr lang="vi-VN" sz="4000" b="1" dirty="0" smtClean="0">
                <a:solidFill>
                  <a:srgbClr val="FF0000"/>
                </a:solidFill>
                <a:latin typeface="Times New Roman" pitchFamily="18" charset="0"/>
                <a:cs typeface="Times New Roman" pitchFamily="18" charset="0"/>
              </a:rPr>
              <a:t>oàng</a:t>
            </a:r>
            <a:r>
              <a:rPr lang="vi-VN" sz="4000" b="1" dirty="0" smtClean="0">
                <a:solidFill>
                  <a:srgbClr val="0000CC"/>
                </a:solidFill>
                <a:latin typeface="Times New Roman" pitchFamily="18" charset="0"/>
                <a:cs typeface="Times New Roman" pitchFamily="18" charset="0"/>
              </a:rPr>
              <a:t> tay,</a:t>
            </a:r>
            <a:endParaRPr lang="en-US" sz="4000" b="1" dirty="0">
              <a:solidFill>
                <a:srgbClr val="0000CC"/>
              </a:solidFill>
              <a:latin typeface="Times New Roman" pitchFamily="18" charset="0"/>
              <a:cs typeface="Times New Roman" pitchFamily="18" charset="0"/>
            </a:endParaRPr>
          </a:p>
        </p:txBody>
      </p:sp>
      <p:grpSp>
        <p:nvGrpSpPr>
          <p:cNvPr id="20" name="Group 19"/>
          <p:cNvGrpSpPr/>
          <p:nvPr/>
        </p:nvGrpSpPr>
        <p:grpSpPr>
          <a:xfrm>
            <a:off x="4861720" y="76200"/>
            <a:ext cx="6781799" cy="1461684"/>
            <a:chOff x="4404519" y="290916"/>
            <a:chExt cx="6781799" cy="1461684"/>
          </a:xfrm>
        </p:grpSpPr>
        <p:grpSp>
          <p:nvGrpSpPr>
            <p:cNvPr id="25" name="Group 24"/>
            <p:cNvGrpSpPr/>
            <p:nvPr/>
          </p:nvGrpSpPr>
          <p:grpSpPr>
            <a:xfrm>
              <a:off x="5084510" y="290916"/>
              <a:ext cx="5492209" cy="852892"/>
              <a:chOff x="4998717" y="351875"/>
              <a:chExt cx="5399539" cy="852892"/>
            </a:xfrm>
          </p:grpSpPr>
          <p:grpSp>
            <p:nvGrpSpPr>
              <p:cNvPr id="27" name="Group 26"/>
              <p:cNvGrpSpPr/>
              <p:nvPr/>
            </p:nvGrpSpPr>
            <p:grpSpPr>
              <a:xfrm>
                <a:off x="4998717" y="351875"/>
                <a:ext cx="5399539" cy="852892"/>
                <a:chOff x="4998717" y="351875"/>
                <a:chExt cx="5399539" cy="852892"/>
              </a:xfrm>
            </p:grpSpPr>
            <p:sp>
              <p:nvSpPr>
                <p:cNvPr id="29" name="TextBox 28"/>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0" name="TextBox 29"/>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28" name="Straight Connector 27"/>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6"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
        <p:nvSpPr>
          <p:cNvPr id="31" name="Rectangle 30"/>
          <p:cNvSpPr/>
          <p:nvPr/>
        </p:nvSpPr>
        <p:spPr>
          <a:xfrm>
            <a:off x="2023227" y="5791200"/>
            <a:ext cx="4362492" cy="743473"/>
          </a:xfrm>
          <a:prstGeom prst="rect">
            <a:avLst/>
          </a:prstGeom>
        </p:spPr>
        <p:txBody>
          <a:bodyPr wrap="square">
            <a:spAutoFit/>
          </a:bodyPr>
          <a:lstStyle/>
          <a:p>
            <a:pPr>
              <a:lnSpc>
                <a:spcPct val="115000"/>
              </a:lnSpc>
              <a:spcAft>
                <a:spcPts val="0"/>
              </a:spcAft>
            </a:pPr>
            <a:r>
              <a:rPr lang="en-US" sz="4000" b="1" smtClean="0">
                <a:solidFill>
                  <a:srgbClr val="FF0000"/>
                </a:solidFill>
                <a:latin typeface="Times New Roman"/>
                <a:ea typeface="Times New Roman"/>
              </a:rPr>
              <a:t>Giải nghĩa từ:</a:t>
            </a:r>
            <a:endParaRPr lang="en-US" sz="3600" b="1" dirty="0">
              <a:solidFill>
                <a:srgbClr val="FF0000"/>
              </a:solidFill>
              <a:effectLst/>
              <a:latin typeface="Times New Roman"/>
              <a:ea typeface="Times New Roman"/>
            </a:endParaRPr>
          </a:p>
        </p:txBody>
      </p:sp>
      <p:sp>
        <p:nvSpPr>
          <p:cNvPr id="32" name="Rectangle 31">
            <a:hlinkClick r:id="rId2" action="ppaction://hlinkpres?slideindex=1&amp;slidetitle="/>
          </p:cNvPr>
          <p:cNvSpPr/>
          <p:nvPr/>
        </p:nvSpPr>
        <p:spPr>
          <a:xfrm>
            <a:off x="2020178" y="6934200"/>
            <a:ext cx="4362492" cy="800219"/>
          </a:xfrm>
          <a:prstGeom prst="rect">
            <a:avLst/>
          </a:prstGeom>
        </p:spPr>
        <p:txBody>
          <a:bodyPr wrap="square">
            <a:spAutoFit/>
          </a:bodyPr>
          <a:lstStyle/>
          <a:p>
            <a:pPr>
              <a:lnSpc>
                <a:spcPct val="115000"/>
              </a:lnSpc>
              <a:spcAft>
                <a:spcPts val="0"/>
              </a:spcAft>
            </a:pPr>
            <a:r>
              <a:rPr lang="en-US" sz="4000" b="1" smtClean="0">
                <a:solidFill>
                  <a:srgbClr val="0000CC"/>
                </a:solidFill>
                <a:latin typeface="Times New Roman"/>
                <a:ea typeface="Times New Roman"/>
              </a:rPr>
              <a:t>Tháp bà Po-na-ga</a:t>
            </a:r>
            <a:endParaRPr lang="en-US" sz="3600" b="1" dirty="0">
              <a:solidFill>
                <a:srgbClr val="0000CC"/>
              </a:solidFill>
              <a:effectLst/>
              <a:latin typeface="Times New Roman"/>
              <a:ea typeface="Times New Roman"/>
            </a:endParaRPr>
          </a:p>
        </p:txBody>
      </p:sp>
      <p:sp>
        <p:nvSpPr>
          <p:cNvPr id="33" name="Rectangle 32">
            <a:hlinkClick r:id="rId3" action="ppaction://hlinkpres?slideindex=1&amp;slidetitle="/>
          </p:cNvPr>
          <p:cNvSpPr/>
          <p:nvPr/>
        </p:nvSpPr>
        <p:spPr>
          <a:xfrm>
            <a:off x="7042925" y="6934199"/>
            <a:ext cx="2771794" cy="800219"/>
          </a:xfrm>
          <a:prstGeom prst="rect">
            <a:avLst/>
          </a:prstGeom>
        </p:spPr>
        <p:txBody>
          <a:bodyPr wrap="square">
            <a:spAutoFit/>
          </a:bodyPr>
          <a:lstStyle/>
          <a:p>
            <a:pPr>
              <a:lnSpc>
                <a:spcPct val="115000"/>
              </a:lnSpc>
              <a:spcAft>
                <a:spcPts val="0"/>
              </a:spcAft>
            </a:pPr>
            <a:r>
              <a:rPr lang="en-US" sz="4000" b="1" smtClean="0">
                <a:solidFill>
                  <a:srgbClr val="0000CC"/>
                </a:solidFill>
                <a:latin typeface="Times New Roman"/>
                <a:ea typeface="Times New Roman"/>
              </a:rPr>
              <a:t>Chạm trổ</a:t>
            </a:r>
            <a:endParaRPr lang="en-US" sz="3600" b="1" dirty="0">
              <a:solidFill>
                <a:srgbClr val="0000CC"/>
              </a:solidFill>
              <a:effectLst/>
              <a:latin typeface="Times New Roman"/>
              <a:ea typeface="Times New Roman"/>
            </a:endParaRPr>
          </a:p>
        </p:txBody>
      </p:sp>
      <p:sp>
        <p:nvSpPr>
          <p:cNvPr id="34" name="Rectangle 33">
            <a:hlinkClick r:id="rId4" action="ppaction://hlinkpres?slideindex=1&amp;slidetitle="/>
          </p:cNvPr>
          <p:cNvSpPr/>
          <p:nvPr/>
        </p:nvSpPr>
        <p:spPr>
          <a:xfrm>
            <a:off x="10348119" y="6934198"/>
            <a:ext cx="2771794" cy="743473"/>
          </a:xfrm>
          <a:prstGeom prst="rect">
            <a:avLst/>
          </a:prstGeom>
        </p:spPr>
        <p:txBody>
          <a:bodyPr wrap="square">
            <a:spAutoFit/>
          </a:bodyPr>
          <a:lstStyle/>
          <a:p>
            <a:pPr>
              <a:lnSpc>
                <a:spcPct val="115000"/>
              </a:lnSpc>
              <a:spcAft>
                <a:spcPts val="0"/>
              </a:spcAft>
            </a:pPr>
            <a:r>
              <a:rPr lang="en-US" sz="4000" b="1" smtClean="0">
                <a:solidFill>
                  <a:srgbClr val="0000CC"/>
                </a:solidFill>
                <a:latin typeface="Times New Roman"/>
                <a:ea typeface="Times New Roman"/>
              </a:rPr>
              <a:t>tinh xảo</a:t>
            </a:r>
            <a:endParaRPr lang="en-US" sz="3600" b="1" dirty="0">
              <a:solidFill>
                <a:srgbClr val="0000CC"/>
              </a:solidFill>
              <a:effectLst/>
              <a:latin typeface="Times New Roman"/>
              <a:ea typeface="Times New Roman"/>
            </a:endParaRPr>
          </a:p>
        </p:txBody>
      </p:sp>
      <p:sp>
        <p:nvSpPr>
          <p:cNvPr id="35" name="Rectangle 34">
            <a:hlinkClick r:id="rId5" action="ppaction://hlinkpres?slideindex=1&amp;slidetitle="/>
          </p:cNvPr>
          <p:cNvSpPr/>
          <p:nvPr/>
        </p:nvSpPr>
        <p:spPr>
          <a:xfrm>
            <a:off x="13168480" y="6934197"/>
            <a:ext cx="2361239" cy="800219"/>
          </a:xfrm>
          <a:prstGeom prst="rect">
            <a:avLst/>
          </a:prstGeom>
        </p:spPr>
        <p:txBody>
          <a:bodyPr wrap="square">
            <a:spAutoFit/>
          </a:bodyPr>
          <a:lstStyle/>
          <a:p>
            <a:pPr>
              <a:lnSpc>
                <a:spcPct val="115000"/>
              </a:lnSpc>
              <a:spcAft>
                <a:spcPts val="0"/>
              </a:spcAft>
            </a:pPr>
            <a:r>
              <a:rPr lang="en-US" sz="4000" b="1" smtClean="0">
                <a:solidFill>
                  <a:srgbClr val="0000CC"/>
                </a:solidFill>
                <a:latin typeface="Times New Roman"/>
                <a:ea typeface="Times New Roman"/>
              </a:rPr>
              <a:t>chần chừ</a:t>
            </a:r>
            <a:endParaRPr lang="en-US" sz="3600" b="1" dirty="0">
              <a:solidFill>
                <a:srgbClr val="0000CC"/>
              </a:solidFill>
              <a:effectLst/>
              <a:latin typeface="Times New Roman"/>
              <a:ea typeface="Times New Roman"/>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fade">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fade">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
                                            <p:txEl>
                                              <p:pRg st="0" end="0"/>
                                            </p:txEl>
                                          </p:spTgt>
                                        </p:tgtEl>
                                        <p:attrNameLst>
                                          <p:attrName>style.visibility</p:attrName>
                                        </p:attrNameLst>
                                      </p:cBhvr>
                                      <p:to>
                                        <p:strVal val="visible"/>
                                      </p:to>
                                    </p:set>
                                    <p:animEffect transition="in" filter="fade">
                                      <p:cBhvr>
                                        <p:cTn id="32" dur="500"/>
                                        <p:tgtEl>
                                          <p:spTgt spid="3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Effect transition="in" filter="fade">
                                      <p:cBhvr>
                                        <p:cTn id="37" dur="500"/>
                                        <p:tgtEl>
                                          <p:spTgt spid="3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3">
                                            <p:txEl>
                                              <p:pRg st="0" end="0"/>
                                            </p:txEl>
                                          </p:spTgt>
                                        </p:tgtEl>
                                        <p:attrNameLst>
                                          <p:attrName>style.visibility</p:attrName>
                                        </p:attrNameLst>
                                      </p:cBhvr>
                                      <p:to>
                                        <p:strVal val="visible"/>
                                      </p:to>
                                    </p:set>
                                    <p:animEffect transition="in" filter="fade">
                                      <p:cBhvr>
                                        <p:cTn id="42" dur="500"/>
                                        <p:tgtEl>
                                          <p:spTgt spid="3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4">
                                            <p:txEl>
                                              <p:pRg st="0" end="0"/>
                                            </p:txEl>
                                          </p:spTgt>
                                        </p:tgtEl>
                                        <p:attrNameLst>
                                          <p:attrName>style.visibility</p:attrName>
                                        </p:attrNameLst>
                                      </p:cBhvr>
                                      <p:to>
                                        <p:strVal val="visible"/>
                                      </p:to>
                                    </p:set>
                                    <p:animEffect transition="in" filter="fade">
                                      <p:cBhvr>
                                        <p:cTn id="47" dur="500"/>
                                        <p:tgtEl>
                                          <p:spTgt spid="3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5">
                                            <p:txEl>
                                              <p:pRg st="0" end="0"/>
                                            </p:txEl>
                                          </p:spTgt>
                                        </p:tgtEl>
                                        <p:attrNameLst>
                                          <p:attrName>style.visibility</p:attrName>
                                        </p:attrNameLst>
                                      </p:cBhvr>
                                      <p:to>
                                        <p:strVal val="visible"/>
                                      </p:to>
                                    </p:set>
                                    <p:animEffect transition="in" filter="fade">
                                      <p:cBhvr>
                                        <p:cTn id="5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5120459" y="25146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120459" y="2590800"/>
            <a:ext cx="10714060" cy="1366528"/>
          </a:xfrm>
          <a:prstGeom prst="rect">
            <a:avLst/>
          </a:prstGeom>
        </p:spPr>
        <p:txBody>
          <a:bodyPr wrap="square">
            <a:spAutoFit/>
          </a:bodyPr>
          <a:lstStyle/>
          <a:p>
            <a:pPr algn="just">
              <a:lnSpc>
                <a:spcPct val="115000"/>
              </a:lnSpc>
              <a:spcAft>
                <a:spcPts val="0"/>
              </a:spcAft>
            </a:pP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1: </a:t>
            </a:r>
            <a:r>
              <a:rPr lang="en-US" sz="3600" b="1" dirty="0" err="1">
                <a:solidFill>
                  <a:srgbClr val="FF0000"/>
                </a:solidFill>
                <a:latin typeface="Times New Roman"/>
                <a:ea typeface="Times New Roman"/>
              </a:rPr>
              <a:t>Điểm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tham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quan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cuối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cùng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gia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đình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Dương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là</a:t>
            </a:r>
            <a:r>
              <a:rPr lang="en-US" sz="3600" b="1" dirty="0">
                <a:solidFill>
                  <a:srgbClr val="FF0000"/>
                </a:solidFill>
                <a:latin typeface="Times New Roman"/>
                <a:ea typeface="Times New Roman"/>
              </a:rPr>
              <a:t> ở </a:t>
            </a:r>
            <a:r>
              <a:rPr lang="en-US" sz="3600" b="1" dirty="0" err="1">
                <a:solidFill>
                  <a:srgbClr val="FF0000"/>
                </a:solidFill>
                <a:latin typeface="Times New Roman"/>
                <a:ea typeface="Times New Roman"/>
              </a:rPr>
              <a:t>đâu</a:t>
            </a:r>
            <a:r>
              <a:rPr lang="en-US" sz="3600" b="1" dirty="0">
                <a:solidFill>
                  <a:srgbClr val="FF0000"/>
                </a:solidFill>
                <a:latin typeface="Times New Roman"/>
                <a:ea typeface="Times New Roman"/>
              </a:rPr>
              <a:t>?</a:t>
            </a:r>
            <a:endParaRPr lang="en-US" sz="3600" b="1" dirty="0">
              <a:solidFill>
                <a:srgbClr val="FF0000"/>
              </a:solidFill>
              <a:effectLst/>
              <a:latin typeface="Times New Roman"/>
              <a:ea typeface="Times New Roman"/>
            </a:endParaRPr>
          </a:p>
        </p:txBody>
      </p:sp>
      <p:sp>
        <p:nvSpPr>
          <p:cNvPr id="45" name="Rectangle 44"/>
          <p:cNvSpPr/>
          <p:nvPr/>
        </p:nvSpPr>
        <p:spPr>
          <a:xfrm>
            <a:off x="375008" y="5085608"/>
            <a:ext cx="4715312" cy="1200329"/>
          </a:xfrm>
          <a:prstGeom prst="rect">
            <a:avLst/>
          </a:prstGeom>
        </p:spPr>
        <p:txBody>
          <a:bodyPr wrap="square">
            <a:spAutoFit/>
          </a:bodyPr>
          <a:lstStyle/>
          <a:p>
            <a:pPr algn="just"/>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ngoại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ơi</a:t>
            </a:r>
            <a:r>
              <a:rPr lang="en-US" sz="3600" b="1" dirty="0">
                <a:solidFill>
                  <a:srgbClr val="0000CC"/>
                </a:solidFill>
                <a:latin typeface="Times New Roman"/>
                <a:ea typeface="Times New Roman"/>
              </a:rPr>
              <a:t>,</a:t>
            </a:r>
            <a:r>
              <a:rPr lang="en-US" sz="3600" b="1" dirty="0">
                <a:solidFill>
                  <a:srgbClr val="FF0000"/>
                </a:solidFill>
                <a:latin typeface="Times New Roman"/>
                <a:ea typeface="Times New Roman"/>
              </a:rPr>
              <a: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cháu</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yêu</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nhiều</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lắm</a:t>
            </a:r>
            <a:r>
              <a:rPr lang="en-US" sz="3600" b="1" dirty="0" smtClean="0">
                <a:solidFill>
                  <a:srgbClr val="0000CC"/>
                </a:solidFill>
                <a:latin typeface="Times New Roman"/>
                <a:ea typeface="Times New Roman"/>
              </a:rPr>
              <a:t>!</a:t>
            </a:r>
            <a:r>
              <a:rPr lang="en-US" sz="3600" b="1" dirty="0" smtClean="0">
                <a:solidFill>
                  <a:srgbClr val="FF0000"/>
                </a:solidFill>
                <a:latin typeface="Times New Roman"/>
                <a:ea typeface="Times New Roman"/>
              </a:rPr>
              <a:t>//</a:t>
            </a:r>
            <a:endParaRPr lang="en-US" sz="3600" b="1" dirty="0">
              <a:solidFill>
                <a:srgbClr val="FF0000"/>
              </a:solidFill>
              <a:latin typeface="Times New Roman" pitchFamily="18" charset="0"/>
              <a:cs typeface="Times New Roman" pitchFamily="18" charset="0"/>
            </a:endParaRPr>
          </a:p>
        </p:txBody>
      </p:sp>
      <p:sp>
        <p:nvSpPr>
          <p:cNvPr id="46" name="Rectangle 45"/>
          <p:cNvSpPr/>
          <p:nvPr/>
        </p:nvSpPr>
        <p:spPr>
          <a:xfrm>
            <a:off x="442119" y="2917091"/>
            <a:ext cx="4343400" cy="646331"/>
          </a:xfrm>
          <a:prstGeom prst="rect">
            <a:avLst/>
          </a:prstGeom>
        </p:spPr>
        <p:txBody>
          <a:bodyPr wrap="square">
            <a:spAutoFit/>
          </a:bodyPr>
          <a:lstStyle/>
          <a:p>
            <a:pPr lvl="0" algn="just"/>
            <a:r>
              <a:rPr lang="vi-VN" sz="3600" b="1" dirty="0">
                <a:solidFill>
                  <a:srgbClr val="0000CC"/>
                </a:solidFill>
                <a:latin typeface="Times New Roman" pitchFamily="18" charset="0"/>
                <a:cs typeface="Times New Roman" pitchFamily="18" charset="0"/>
              </a:rPr>
              <a:t>Tháp Bà Pô-na-ga</a:t>
            </a:r>
            <a:r>
              <a:rPr lang="en-US" sz="3600" b="1" dirty="0">
                <a:solidFill>
                  <a:srgbClr val="0000CC"/>
                </a:solidFill>
                <a:latin typeface="Times New Roman" pitchFamily="18" charset="0"/>
                <a:cs typeface="Times New Roman" pitchFamily="18" charset="0"/>
              </a:rPr>
              <a:t>, </a:t>
            </a:r>
          </a:p>
        </p:txBody>
      </p:sp>
      <p:sp>
        <p:nvSpPr>
          <p:cNvPr id="47" name="Rectangle 46"/>
          <p:cNvSpPr/>
          <p:nvPr/>
        </p:nvSpPr>
        <p:spPr>
          <a:xfrm>
            <a:off x="302419" y="3624977"/>
            <a:ext cx="2311400" cy="646331"/>
          </a:xfrm>
          <a:prstGeom prst="rect">
            <a:avLst/>
          </a:prstGeom>
        </p:spPr>
        <p:txBody>
          <a:bodyPr wrap="square">
            <a:spAutoFit/>
          </a:bodyPr>
          <a:lstStyle/>
          <a:p>
            <a:pPr lvl="0" algn="just"/>
            <a:r>
              <a:rPr lang="vi-VN" sz="3600" b="1" dirty="0">
                <a:solidFill>
                  <a:srgbClr val="FF0000"/>
                </a:solidFill>
                <a:latin typeface="Times New Roman" pitchFamily="18" charset="0"/>
                <a:cs typeface="Times New Roman" pitchFamily="18" charset="0"/>
              </a:rPr>
              <a:t>c</a:t>
            </a:r>
            <a:r>
              <a:rPr lang="en-US" sz="3600" b="1" dirty="0">
                <a:solidFill>
                  <a:srgbClr val="FF0000"/>
                </a:solidFill>
                <a:latin typeface="Times New Roman" pitchFamily="18" charset="0"/>
                <a:cs typeface="Times New Roman" pitchFamily="18" charset="0"/>
              </a:rPr>
              <a:t>h</a:t>
            </a:r>
            <a:r>
              <a:rPr lang="vi-VN" sz="3600" b="1" dirty="0">
                <a:solidFill>
                  <a:srgbClr val="0000CC"/>
                </a:solidFill>
                <a:latin typeface="Times New Roman" pitchFamily="18" charset="0"/>
                <a:cs typeface="Times New Roman" pitchFamily="18" charset="0"/>
              </a:rPr>
              <a:t>ạm </a:t>
            </a:r>
            <a:r>
              <a:rPr lang="vi-VN" sz="3600" b="1" dirty="0">
                <a:solidFill>
                  <a:srgbClr val="FF0000"/>
                </a:solidFill>
                <a:latin typeface="Times New Roman" pitchFamily="18" charset="0"/>
                <a:cs typeface="Times New Roman" pitchFamily="18" charset="0"/>
              </a:rPr>
              <a:t>tr</a:t>
            </a:r>
            <a:r>
              <a:rPr lang="vi-VN" sz="3600" b="1" dirty="0">
                <a:solidFill>
                  <a:srgbClr val="0000CC"/>
                </a:solidFill>
                <a:latin typeface="Times New Roman" pitchFamily="18" charset="0"/>
                <a:cs typeface="Times New Roman" pitchFamily="18" charset="0"/>
              </a:rPr>
              <a:t>ổ</a:t>
            </a:r>
            <a:r>
              <a:rPr lang="en-US" sz="3600" b="1" i="1" dirty="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8" name="Rectangle 47"/>
          <p:cNvSpPr/>
          <p:nvPr/>
        </p:nvSpPr>
        <p:spPr>
          <a:xfrm>
            <a:off x="2613819" y="3631597"/>
            <a:ext cx="2171700" cy="646331"/>
          </a:xfrm>
          <a:prstGeom prst="rect">
            <a:avLst/>
          </a:prstGeom>
        </p:spPr>
        <p:txBody>
          <a:bodyPr wrap="square">
            <a:spAutoFit/>
          </a:bodyPr>
          <a:lstStyle/>
          <a:p>
            <a:pPr lvl="0" algn="just"/>
            <a:r>
              <a:rPr lang="vi-VN" sz="3600" b="1" dirty="0">
                <a:solidFill>
                  <a:srgbClr val="0000CC"/>
                </a:solidFill>
                <a:latin typeface="Times New Roman" pitchFamily="18" charset="0"/>
                <a:cs typeface="Times New Roman" pitchFamily="18" charset="0"/>
              </a:rPr>
              <a:t>t</a:t>
            </a:r>
            <a:r>
              <a:rPr lang="vi-VN" sz="3600" b="1" dirty="0">
                <a:solidFill>
                  <a:srgbClr val="FF0000"/>
                </a:solidFill>
                <a:latin typeface="Times New Roman" pitchFamily="18" charset="0"/>
                <a:cs typeface="Times New Roman" pitchFamily="18" charset="0"/>
              </a:rPr>
              <a:t>inh</a:t>
            </a:r>
            <a:r>
              <a:rPr lang="vi-VN" sz="3600" b="1" dirty="0">
                <a:solidFill>
                  <a:srgbClr val="0000CC"/>
                </a:solidFill>
                <a:latin typeface="Times New Roman" pitchFamily="18" charset="0"/>
                <a:cs typeface="Times New Roman" pitchFamily="18" charset="0"/>
              </a:rPr>
              <a:t> </a:t>
            </a:r>
            <a:r>
              <a:rPr lang="vi-VN" sz="3600" b="1" dirty="0">
                <a:solidFill>
                  <a:srgbClr val="FF0000"/>
                </a:solidFill>
                <a:latin typeface="Times New Roman" pitchFamily="18" charset="0"/>
                <a:cs typeface="Times New Roman" pitchFamily="18" charset="0"/>
              </a:rPr>
              <a:t>x</a:t>
            </a:r>
            <a:r>
              <a:rPr lang="vi-VN" sz="3600" b="1" dirty="0">
                <a:solidFill>
                  <a:srgbClr val="0000CC"/>
                </a:solidFill>
                <a:latin typeface="Times New Roman" pitchFamily="18" charset="0"/>
                <a:cs typeface="Times New Roman" pitchFamily="18" charset="0"/>
              </a:rPr>
              <a:t>ảo</a:t>
            </a:r>
            <a:r>
              <a:rPr lang="en-US" sz="3600" b="1" i="1" dirty="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9" name="Rectangle 48"/>
          <p:cNvSpPr/>
          <p:nvPr/>
        </p:nvSpPr>
        <p:spPr>
          <a:xfrm>
            <a:off x="442119" y="4377722"/>
            <a:ext cx="2895600" cy="646331"/>
          </a:xfrm>
          <a:prstGeom prst="rect">
            <a:avLst/>
          </a:prstGeom>
        </p:spPr>
        <p:txBody>
          <a:bodyPr wrap="square">
            <a:spAutoFit/>
          </a:bodyPr>
          <a:lstStyle/>
          <a:p>
            <a:pPr lvl="0" algn="just"/>
            <a:r>
              <a:rPr lang="vi-VN" sz="3600" b="1" dirty="0">
                <a:solidFill>
                  <a:srgbClr val="0000CC"/>
                </a:solidFill>
                <a:latin typeface="Times New Roman" pitchFamily="18" charset="0"/>
                <a:cs typeface="Times New Roman" pitchFamily="18" charset="0"/>
              </a:rPr>
              <a:t>ch</a:t>
            </a:r>
            <a:r>
              <a:rPr lang="vi-VN" sz="3600" b="1" dirty="0">
                <a:solidFill>
                  <a:srgbClr val="FF0000"/>
                </a:solidFill>
                <a:latin typeface="Times New Roman" pitchFamily="18" charset="0"/>
                <a:cs typeface="Times New Roman" pitchFamily="18" charset="0"/>
              </a:rPr>
              <a:t>oàng</a:t>
            </a:r>
            <a:r>
              <a:rPr lang="vi-VN" sz="3600" b="1" dirty="0">
                <a:solidFill>
                  <a:srgbClr val="0000CC"/>
                </a:solidFill>
                <a:latin typeface="Times New Roman" pitchFamily="18" charset="0"/>
                <a:cs typeface="Times New Roman" pitchFamily="18" charset="0"/>
              </a:rPr>
              <a:t> tay,</a:t>
            </a:r>
            <a:endParaRPr lang="en-US" sz="3600" b="1" dirty="0">
              <a:solidFill>
                <a:srgbClr val="0000CC"/>
              </a:solidFill>
              <a:latin typeface="Times New Roman" pitchFamily="18" charset="0"/>
              <a:cs typeface="Times New Roman" pitchFamily="18" charset="0"/>
            </a:endParaRPr>
          </a:p>
        </p:txBody>
      </p:sp>
      <p:sp>
        <p:nvSpPr>
          <p:cNvPr id="12" name="Rectangle 11"/>
          <p:cNvSpPr/>
          <p:nvPr/>
        </p:nvSpPr>
        <p:spPr>
          <a:xfrm>
            <a:off x="5206303" y="3886200"/>
            <a:ext cx="10628216" cy="1366528"/>
          </a:xfrm>
          <a:prstGeom prst="rect">
            <a:avLst/>
          </a:prstGeom>
        </p:spPr>
        <p:txBody>
          <a:bodyPr wrap="square">
            <a:spAutoFit/>
          </a:bodyPr>
          <a:lstStyle/>
          <a:p>
            <a:pPr algn="just">
              <a:lnSpc>
                <a:spcPct val="115000"/>
              </a:lnSpc>
              <a:spcAft>
                <a:spcPts val="0"/>
              </a:spcAft>
            </a:pPr>
            <a:r>
              <a:rPr lang="vi-VN" sz="3600" b="1" dirty="0" smtClean="0">
                <a:solidFill>
                  <a:srgbClr val="0000CC"/>
                </a:solidFill>
                <a:latin typeface="Times New Roman" pitchFamily="18" charset="0"/>
                <a:cs typeface="Times New Roman" pitchFamily="18" charset="0"/>
              </a:rPr>
              <a:t> </a:t>
            </a:r>
            <a:r>
              <a:rPr lang="nl-NL" sz="3600" b="1" dirty="0" smtClean="0">
                <a:solidFill>
                  <a:srgbClr val="0000CC"/>
                </a:solidFill>
                <a:latin typeface="Times New Roman"/>
                <a:ea typeface="Times New Roman"/>
              </a:rPr>
              <a:t>+</a:t>
            </a:r>
            <a:r>
              <a:rPr lang="vi-VN" sz="3600" b="1" dirty="0" smtClean="0">
                <a:solidFill>
                  <a:srgbClr val="0000CC"/>
                </a:solidFill>
                <a:latin typeface="Times New Roman"/>
                <a:ea typeface="Times New Roman"/>
              </a:rPr>
              <a:t> </a:t>
            </a:r>
            <a:r>
              <a:rPr lang="en-US" sz="3600" b="1" dirty="0" err="1" smtClean="0">
                <a:solidFill>
                  <a:srgbClr val="0000CC"/>
                </a:solidFill>
                <a:latin typeface="Times New Roman"/>
                <a:ea typeface="Times New Roman"/>
              </a:rPr>
              <a:t>Điểm</a:t>
            </a:r>
            <a:r>
              <a:rPr lang="en-US" sz="3600" b="1" dirty="0" smtClean="0">
                <a:solidFill>
                  <a:srgbClr val="0000CC"/>
                </a:solidFill>
                <a:latin typeface="Times New Roman"/>
                <a:ea typeface="Times New Roman"/>
              </a:rPr>
              <a:t> </a:t>
            </a:r>
            <a:r>
              <a:rPr lang="en-US" sz="3600" b="1" dirty="0" err="1">
                <a:solidFill>
                  <a:srgbClr val="0000CC"/>
                </a:solidFill>
                <a:latin typeface="Times New Roman"/>
                <a:ea typeface="Times New Roman"/>
              </a:rPr>
              <a:t>tham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quan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cuối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cùng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của</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gia</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đình</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Dương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là</a:t>
            </a:r>
            <a:r>
              <a:rPr lang="en-US" sz="3600" b="1" dirty="0">
                <a:solidFill>
                  <a:srgbClr val="0000CC"/>
                </a:solidFill>
                <a:latin typeface="Times New Roman"/>
                <a:ea typeface="Times New Roman"/>
              </a:rPr>
              <a:t> ở </a:t>
            </a:r>
            <a:r>
              <a:rPr lang="en-US" sz="3600" b="1" dirty="0" err="1">
                <a:solidFill>
                  <a:srgbClr val="0000CC"/>
                </a:solidFill>
                <a:latin typeface="Times New Roman"/>
                <a:ea typeface="Times New Roman"/>
              </a:rPr>
              <a:t>Tháp</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Pô-na-ga</a:t>
            </a:r>
            <a:r>
              <a:rPr lang="en-US" sz="3600" b="1" dirty="0">
                <a:solidFill>
                  <a:srgbClr val="0000CC"/>
                </a:solidFill>
                <a:latin typeface="Times New Roman"/>
                <a:ea typeface="Times New Roman"/>
              </a:rPr>
              <a:t> – </a:t>
            </a:r>
            <a:r>
              <a:rPr lang="en-US" sz="3600" b="1" dirty="0" err="1">
                <a:solidFill>
                  <a:srgbClr val="0000CC"/>
                </a:solidFill>
                <a:latin typeface="Times New Roman"/>
                <a:ea typeface="Times New Roman"/>
              </a:rPr>
              <a:t>Nha</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Trang</a:t>
            </a:r>
            <a:endParaRPr lang="en-US" sz="3600" b="1" dirty="0">
              <a:solidFill>
                <a:srgbClr val="0000CC"/>
              </a:solidFill>
              <a:effectLst/>
              <a:latin typeface="Times New Roman"/>
              <a:ea typeface="Times New Roman"/>
            </a:endParaRPr>
          </a:p>
        </p:txBody>
      </p:sp>
      <p:sp>
        <p:nvSpPr>
          <p:cNvPr id="13" name="Rectangle 12"/>
          <p:cNvSpPr/>
          <p:nvPr/>
        </p:nvSpPr>
        <p:spPr>
          <a:xfrm>
            <a:off x="5170205" y="5219554"/>
            <a:ext cx="10790260"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2</a:t>
            </a:r>
            <a:r>
              <a:rPr lang="en-US" sz="3600" dirty="0">
                <a:solidFill>
                  <a:srgbClr val="FF0000"/>
                </a:solidFill>
                <a:latin typeface="Times New Roman" pitchFamily="18" charset="0"/>
                <a:cs typeface="Times New Roman" pitchFamily="18" charset="0"/>
              </a:rPr>
              <a:t>: </a:t>
            </a:r>
            <a:r>
              <a:rPr lang="en-US" sz="3600" b="1" dirty="0" err="1">
                <a:solidFill>
                  <a:srgbClr val="FF0000"/>
                </a:solidFill>
                <a:latin typeface="Times New Roman"/>
                <a:ea typeface="Times New Roman"/>
              </a:rPr>
              <a:t>Tìm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những</a:t>
            </a:r>
            <a:r>
              <a:rPr lang="en-US" sz="3600" b="1" dirty="0">
                <a:solidFill>
                  <a:srgbClr val="FF0000"/>
                </a:solidFill>
                <a:latin typeface="Times New Roman"/>
                <a:ea typeface="Times New Roman"/>
              </a:rPr>
              <a:t> chi </a:t>
            </a:r>
            <a:r>
              <a:rPr lang="en-US" sz="3600" b="1" dirty="0" err="1">
                <a:solidFill>
                  <a:srgbClr val="FF0000"/>
                </a:solidFill>
                <a:latin typeface="Times New Roman"/>
                <a:ea typeface="Times New Roman"/>
              </a:rPr>
              <a:t>tiết</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thấy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ông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ngoại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ngắm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ngôi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đền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rất</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kĩ</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và</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đầy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xúc</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động</a:t>
            </a:r>
            <a:r>
              <a:rPr lang="en-US" sz="3600" b="1" dirty="0">
                <a:solidFill>
                  <a:srgbClr val="FF0000"/>
                </a:solidFill>
                <a:latin typeface="Times New Roman"/>
                <a:ea typeface="Times New Roman"/>
              </a:rPr>
              <a:t>?</a:t>
            </a:r>
            <a:endParaRPr lang="en-US" sz="3600" b="1" dirty="0">
              <a:solidFill>
                <a:srgbClr val="FF0000"/>
              </a:solidFill>
              <a:latin typeface="Times New Roman" pitchFamily="18" charset="0"/>
              <a:cs typeface="Times New Roman" pitchFamily="18" charset="0"/>
            </a:endParaRPr>
          </a:p>
        </p:txBody>
      </p:sp>
      <p:sp>
        <p:nvSpPr>
          <p:cNvPr id="50" name="Rectangle 49"/>
          <p:cNvSpPr/>
          <p:nvPr/>
        </p:nvSpPr>
        <p:spPr>
          <a:xfrm>
            <a:off x="5231335" y="6428839"/>
            <a:ext cx="10668000" cy="2640723"/>
          </a:xfrm>
          <a:prstGeom prst="rect">
            <a:avLst/>
          </a:prstGeom>
        </p:spPr>
        <p:txBody>
          <a:bodyPr wrap="square">
            <a:spAutoFit/>
          </a:bodyPr>
          <a:lstStyle/>
          <a:p>
            <a:pPr algn="just">
              <a:lnSpc>
                <a:spcPct val="115000"/>
              </a:lnSpc>
              <a:spcAft>
                <a:spcPts val="0"/>
              </a:spcAft>
            </a:pPr>
            <a:r>
              <a:rPr lang="vi-VN" sz="3600" b="1" dirty="0" smtClean="0">
                <a:solidFill>
                  <a:srgbClr val="0000CC"/>
                </a:solidFill>
                <a:latin typeface="Times New Roman"/>
                <a:ea typeface="Times New Roman"/>
              </a:rPr>
              <a:t>+ </a:t>
            </a:r>
            <a:r>
              <a:rPr lang="en-US" sz="3600" b="1" dirty="0" err="1" smtClean="0">
                <a:solidFill>
                  <a:srgbClr val="0000CC"/>
                </a:solidFill>
                <a:latin typeface="Times New Roman"/>
                <a:ea typeface="Times New Roman"/>
              </a:rPr>
              <a:t>Những</a:t>
            </a:r>
            <a:r>
              <a:rPr lang="en-US" sz="3600" b="1" dirty="0" smtClean="0">
                <a:solidFill>
                  <a:srgbClr val="0000CC"/>
                </a:solidFill>
                <a:latin typeface="Times New Roman"/>
                <a:ea typeface="Times New Roman"/>
              </a:rPr>
              <a:t> </a:t>
            </a:r>
            <a:r>
              <a:rPr lang="en-US" sz="3600" b="1" dirty="0">
                <a:solidFill>
                  <a:srgbClr val="0000CC"/>
                </a:solidFill>
                <a:latin typeface="Times New Roman"/>
                <a:ea typeface="Times New Roman"/>
              </a:rPr>
              <a:t>chi </a:t>
            </a:r>
            <a:r>
              <a:rPr lang="en-US" sz="3600" b="1" dirty="0" err="1">
                <a:solidFill>
                  <a:srgbClr val="0000CC"/>
                </a:solidFill>
                <a:latin typeface="Times New Roman"/>
                <a:ea typeface="Times New Roman"/>
              </a:rPr>
              <a:t>tiết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thấy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ngoại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ngắm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ngôi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đền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rất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kĩ</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đầy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xúc</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động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đứng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trầm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ngâm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trước</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những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bức</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vẽ</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bàn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tay</a:t>
            </a:r>
            <a:r>
              <a:rPr lang="en-US" sz="3600" b="1" dirty="0">
                <a:solidFill>
                  <a:srgbClr val="0000CC"/>
                </a:solidFill>
                <a:latin typeface="Times New Roman"/>
                <a:ea typeface="Times New Roman"/>
              </a:rPr>
              <a:t> run </a:t>
            </a:r>
            <a:r>
              <a:rPr lang="en-US" sz="3600" b="1" dirty="0" err="1">
                <a:solidFill>
                  <a:srgbClr val="0000CC"/>
                </a:solidFill>
                <a:latin typeface="Times New Roman"/>
                <a:ea typeface="Times New Roman"/>
              </a:rPr>
              <a:t>run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chạm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vào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cột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đá</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chần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chừ</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chưa</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muốn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đi</a:t>
            </a:r>
            <a:r>
              <a:rPr lang="vi-VN" sz="3600" b="1" dirty="0">
                <a:solidFill>
                  <a:srgbClr val="0000CC"/>
                </a:solidFill>
                <a:latin typeface="Times New Roman"/>
                <a:ea typeface="Times New Roman"/>
              </a:rPr>
              <a:t>.</a:t>
            </a:r>
            <a:endParaRPr lang="en-US" sz="3600" b="1" dirty="0">
              <a:solidFill>
                <a:srgbClr val="0000CC"/>
              </a:solidFill>
              <a:effectLst/>
              <a:latin typeface="Times New Roman"/>
              <a:ea typeface="Times New Roman"/>
            </a:endParaRPr>
          </a:p>
        </p:txBody>
      </p:sp>
      <p:grpSp>
        <p:nvGrpSpPr>
          <p:cNvPr id="25" name="Group 24"/>
          <p:cNvGrpSpPr/>
          <p:nvPr/>
        </p:nvGrpSpPr>
        <p:grpSpPr>
          <a:xfrm>
            <a:off x="4861720" y="76200"/>
            <a:ext cx="6781799" cy="1461684"/>
            <a:chOff x="4404519" y="290916"/>
            <a:chExt cx="6781799" cy="1461684"/>
          </a:xfrm>
        </p:grpSpPr>
        <p:grpSp>
          <p:nvGrpSpPr>
            <p:cNvPr id="33" name="Group 32"/>
            <p:cNvGrpSpPr/>
            <p:nvPr/>
          </p:nvGrpSpPr>
          <p:grpSpPr>
            <a:xfrm>
              <a:off x="5084510" y="290916"/>
              <a:ext cx="5492209" cy="852892"/>
              <a:chOff x="4998717" y="351875"/>
              <a:chExt cx="5399539" cy="852892"/>
            </a:xfrm>
          </p:grpSpPr>
          <p:grpSp>
            <p:nvGrpSpPr>
              <p:cNvPr id="35" name="Group 34"/>
              <p:cNvGrpSpPr/>
              <p:nvPr/>
            </p:nvGrpSpPr>
            <p:grpSpPr>
              <a:xfrm>
                <a:off x="4998717" y="351875"/>
                <a:ext cx="5399539" cy="852892"/>
                <a:chOff x="4998717" y="351875"/>
                <a:chExt cx="5399539" cy="852892"/>
              </a:xfrm>
            </p:grpSpPr>
            <p:sp>
              <p:nvSpPr>
                <p:cNvPr id="37" name="TextBox 36"/>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8" name="TextBox 37"/>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6" name="Straight Connector 35"/>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4"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9631061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
                                            <p:txEl>
                                              <p:pRg st="0" end="0"/>
                                            </p:txEl>
                                          </p:spTgt>
                                        </p:tgtEl>
                                        <p:attrNameLst>
                                          <p:attrName>style.visibility</p:attrName>
                                        </p:attrNameLst>
                                      </p:cBhvr>
                                      <p:to>
                                        <p:strVal val="visible"/>
                                      </p:to>
                                    </p:set>
                                    <p:animEffect transition="in" filter="fade">
                                      <p:cBhvr>
                                        <p:cTn id="22" dur="500"/>
                                        <p:tgtEl>
                                          <p:spTgt spid="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5120459"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120459" y="2743200"/>
            <a:ext cx="10714060" cy="1366528"/>
          </a:xfrm>
          <a:prstGeom prst="rect">
            <a:avLst/>
          </a:prstGeom>
        </p:spPr>
        <p:txBody>
          <a:bodyPr wrap="square">
            <a:spAutoFit/>
          </a:bodyPr>
          <a:lstStyle/>
          <a:p>
            <a:pPr>
              <a:lnSpc>
                <a:spcPct val="115000"/>
              </a:lnSpc>
              <a:spcAft>
                <a:spcPts val="0"/>
              </a:spcAft>
            </a:pP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vi-VN" sz="3600" b="1" dirty="0" smtClean="0">
                <a:solidFill>
                  <a:srgbClr val="FF0000"/>
                </a:solidFill>
                <a:latin typeface="Times New Roman" pitchFamily="18" charset="0"/>
                <a:cs typeface="Times New Roman" pitchFamily="18" charset="0"/>
              </a:rPr>
              <a:t>3</a:t>
            </a:r>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a:ea typeface="Times New Roman"/>
              </a:rPr>
              <a:t>Dương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đã</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thay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đổi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những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suy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nghĩ</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về</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ông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như</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thế</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nào</a:t>
            </a:r>
            <a:r>
              <a:rPr lang="en-US" sz="3600" b="1" dirty="0">
                <a:solidFill>
                  <a:srgbClr val="FF0000"/>
                </a:solidFill>
                <a:latin typeface="Times New Roman"/>
                <a:ea typeface="Times New Roman"/>
              </a:rPr>
              <a:t>?</a:t>
            </a:r>
            <a:endParaRPr lang="en-US" sz="3200" b="1" dirty="0">
              <a:solidFill>
                <a:srgbClr val="FF0000"/>
              </a:solidFill>
              <a:effectLst/>
              <a:latin typeface="Times New Roman"/>
              <a:ea typeface="Times New Roman"/>
            </a:endParaRPr>
          </a:p>
        </p:txBody>
      </p:sp>
      <p:sp>
        <p:nvSpPr>
          <p:cNvPr id="45" name="Rectangle 44"/>
          <p:cNvSpPr/>
          <p:nvPr/>
        </p:nvSpPr>
        <p:spPr>
          <a:xfrm>
            <a:off x="375008" y="5085608"/>
            <a:ext cx="4715312" cy="1323439"/>
          </a:xfrm>
          <a:prstGeom prst="rect">
            <a:avLst/>
          </a:prstGeom>
        </p:spPr>
        <p:txBody>
          <a:bodyPr wrap="square">
            <a:spAutoFit/>
          </a:bodyPr>
          <a:lstStyle/>
          <a:p>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ngoại</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ơi</a:t>
            </a:r>
            <a:r>
              <a:rPr lang="en-US" sz="4000" b="1" dirty="0">
                <a:solidFill>
                  <a:srgbClr val="0000CC"/>
                </a:solidFill>
                <a:latin typeface="Times New Roman"/>
                <a:ea typeface="Times New Roman"/>
              </a:rPr>
              <a:t>,</a:t>
            </a:r>
            <a:r>
              <a:rPr lang="en-US" sz="4000" b="1" dirty="0">
                <a:solidFill>
                  <a:srgbClr val="FF0000"/>
                </a:solidFill>
                <a:latin typeface="Times New Roman"/>
                <a:ea typeface="Times New Roman"/>
              </a:rPr>
              <a:t>/</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cháu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yêu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nhiều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lắm</a:t>
            </a:r>
            <a:r>
              <a:rPr lang="en-US" sz="4000" b="1" dirty="0" smtClean="0">
                <a:solidFill>
                  <a:srgbClr val="0000CC"/>
                </a:solidFill>
                <a:latin typeface="Times New Roman"/>
                <a:ea typeface="Times New Roman"/>
              </a:rPr>
              <a:t>!</a:t>
            </a:r>
            <a:r>
              <a:rPr lang="en-US" sz="4000" b="1" dirty="0" smtClean="0">
                <a:solidFill>
                  <a:srgbClr val="FF0000"/>
                </a:solidFill>
                <a:latin typeface="Times New Roman"/>
                <a:ea typeface="Times New Roman"/>
              </a:rPr>
              <a:t>//</a:t>
            </a:r>
            <a:endParaRPr lang="en-US" sz="3600" b="1" dirty="0">
              <a:solidFill>
                <a:srgbClr val="FF0000"/>
              </a:solidFill>
              <a:latin typeface="Times New Roman" pitchFamily="18" charset="0"/>
              <a:cs typeface="Times New Roman" pitchFamily="18" charset="0"/>
            </a:endParaRPr>
          </a:p>
        </p:txBody>
      </p:sp>
      <p:sp>
        <p:nvSpPr>
          <p:cNvPr id="46" name="Rectangle 45"/>
          <p:cNvSpPr/>
          <p:nvPr/>
        </p:nvSpPr>
        <p:spPr>
          <a:xfrm>
            <a:off x="442119" y="2917091"/>
            <a:ext cx="43434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Tháp Bà Pô-na-ga</a:t>
            </a:r>
            <a:r>
              <a:rPr lang="en-US" sz="4000" b="1" dirty="0">
                <a:solidFill>
                  <a:srgbClr val="0000CC"/>
                </a:solidFill>
                <a:latin typeface="Times New Roman" pitchFamily="18" charset="0"/>
                <a:cs typeface="Times New Roman" pitchFamily="18" charset="0"/>
              </a:rPr>
              <a:t>, </a:t>
            </a:r>
          </a:p>
        </p:txBody>
      </p:sp>
      <p:sp>
        <p:nvSpPr>
          <p:cNvPr id="47" name="Rectangle 46"/>
          <p:cNvSpPr/>
          <p:nvPr/>
        </p:nvSpPr>
        <p:spPr>
          <a:xfrm>
            <a:off x="302419" y="3624977"/>
            <a:ext cx="2311400" cy="707886"/>
          </a:xfrm>
          <a:prstGeom prst="rect">
            <a:avLst/>
          </a:prstGeom>
        </p:spPr>
        <p:txBody>
          <a:bodyPr wrap="square">
            <a:spAutoFit/>
          </a:bodyPr>
          <a:lstStyle/>
          <a:p>
            <a:pPr algn="just"/>
            <a:r>
              <a:rPr lang="vi-VN" sz="4000" b="1" dirty="0">
                <a:solidFill>
                  <a:srgbClr val="FF0000"/>
                </a:solidFill>
                <a:latin typeface="Times New Roman" pitchFamily="18" charset="0"/>
                <a:cs typeface="Times New Roman" pitchFamily="18" charset="0"/>
              </a:rPr>
              <a:t>c</a:t>
            </a:r>
            <a:r>
              <a:rPr lang="en-US" sz="4000" b="1" dirty="0">
                <a:solidFill>
                  <a:srgbClr val="FF0000"/>
                </a:solidFill>
                <a:latin typeface="Times New Roman" pitchFamily="18" charset="0"/>
                <a:cs typeface="Times New Roman" pitchFamily="18" charset="0"/>
              </a:rPr>
              <a:t>h</a:t>
            </a:r>
            <a:r>
              <a:rPr lang="vi-VN" sz="4000" b="1" dirty="0">
                <a:solidFill>
                  <a:srgbClr val="0000CC"/>
                </a:solidFill>
                <a:latin typeface="Times New Roman" pitchFamily="18" charset="0"/>
                <a:cs typeface="Times New Roman" pitchFamily="18" charset="0"/>
              </a:rPr>
              <a:t>ạm </a:t>
            </a:r>
            <a:r>
              <a:rPr lang="vi-VN" sz="4000" b="1" dirty="0">
                <a:solidFill>
                  <a:srgbClr val="FF0000"/>
                </a:solidFill>
                <a:latin typeface="Times New Roman" pitchFamily="18" charset="0"/>
                <a:cs typeface="Times New Roman" pitchFamily="18" charset="0"/>
              </a:rPr>
              <a:t>tr</a:t>
            </a:r>
            <a:r>
              <a:rPr lang="vi-VN" sz="4000" b="1" dirty="0">
                <a:solidFill>
                  <a:srgbClr val="0000CC"/>
                </a:solidFill>
                <a:latin typeface="Times New Roman" pitchFamily="18" charset="0"/>
                <a:cs typeface="Times New Roman" pitchFamily="18" charset="0"/>
              </a:rPr>
              <a:t>ổ</a:t>
            </a:r>
            <a:r>
              <a:rPr lang="en-US" sz="4000" b="1" i="1" dirty="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48" name="Rectangle 47"/>
          <p:cNvSpPr/>
          <p:nvPr/>
        </p:nvSpPr>
        <p:spPr>
          <a:xfrm>
            <a:off x="2613819" y="3631597"/>
            <a:ext cx="21717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t</a:t>
            </a:r>
            <a:r>
              <a:rPr lang="vi-VN" sz="4000" b="1" dirty="0">
                <a:solidFill>
                  <a:srgbClr val="FF0000"/>
                </a:solidFill>
                <a:latin typeface="Times New Roman" pitchFamily="18" charset="0"/>
                <a:cs typeface="Times New Roman" pitchFamily="18" charset="0"/>
              </a:rPr>
              <a:t>inh</a:t>
            </a:r>
            <a:r>
              <a:rPr lang="vi-VN" sz="4000" b="1" dirty="0">
                <a:solidFill>
                  <a:srgbClr val="0000CC"/>
                </a:solidFill>
                <a:latin typeface="Times New Roman" pitchFamily="18" charset="0"/>
                <a:cs typeface="Times New Roman" pitchFamily="18" charset="0"/>
              </a:rPr>
              <a:t> </a:t>
            </a:r>
            <a:r>
              <a:rPr lang="vi-VN" sz="4000" b="1" dirty="0">
                <a:solidFill>
                  <a:srgbClr val="FF0000"/>
                </a:solidFill>
                <a:latin typeface="Times New Roman" pitchFamily="18" charset="0"/>
                <a:cs typeface="Times New Roman" pitchFamily="18" charset="0"/>
              </a:rPr>
              <a:t>x</a:t>
            </a:r>
            <a:r>
              <a:rPr lang="vi-VN" sz="4000" b="1" dirty="0">
                <a:solidFill>
                  <a:srgbClr val="0000CC"/>
                </a:solidFill>
                <a:latin typeface="Times New Roman" pitchFamily="18" charset="0"/>
                <a:cs typeface="Times New Roman" pitchFamily="18" charset="0"/>
              </a:rPr>
              <a:t>ảo</a:t>
            </a:r>
            <a:r>
              <a:rPr lang="en-US" sz="4000" b="1" i="1" dirty="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49" name="Rectangle 48"/>
          <p:cNvSpPr/>
          <p:nvPr/>
        </p:nvSpPr>
        <p:spPr>
          <a:xfrm>
            <a:off x="442119" y="4377722"/>
            <a:ext cx="28956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ch</a:t>
            </a:r>
            <a:r>
              <a:rPr lang="vi-VN" sz="4000" b="1" dirty="0">
                <a:solidFill>
                  <a:srgbClr val="FF0000"/>
                </a:solidFill>
                <a:latin typeface="Times New Roman" pitchFamily="18" charset="0"/>
                <a:cs typeface="Times New Roman" pitchFamily="18" charset="0"/>
              </a:rPr>
              <a:t>oàng</a:t>
            </a:r>
            <a:r>
              <a:rPr lang="vi-VN" sz="4000" b="1" dirty="0">
                <a:solidFill>
                  <a:srgbClr val="0000CC"/>
                </a:solidFill>
                <a:latin typeface="Times New Roman" pitchFamily="18" charset="0"/>
                <a:cs typeface="Times New Roman" pitchFamily="18" charset="0"/>
              </a:rPr>
              <a:t> tay,</a:t>
            </a:r>
            <a:endParaRPr lang="en-US" sz="4000" b="1" dirty="0">
              <a:solidFill>
                <a:srgbClr val="0000CC"/>
              </a:solidFill>
              <a:latin typeface="Times New Roman" pitchFamily="18" charset="0"/>
              <a:cs typeface="Times New Roman" pitchFamily="18" charset="0"/>
            </a:endParaRPr>
          </a:p>
        </p:txBody>
      </p:sp>
      <p:sp>
        <p:nvSpPr>
          <p:cNvPr id="12" name="Rectangle 11"/>
          <p:cNvSpPr/>
          <p:nvPr/>
        </p:nvSpPr>
        <p:spPr>
          <a:xfrm>
            <a:off x="5206303" y="4098355"/>
            <a:ext cx="10628216" cy="2003625"/>
          </a:xfrm>
          <a:prstGeom prst="rect">
            <a:avLst/>
          </a:prstGeom>
        </p:spPr>
        <p:txBody>
          <a:bodyPr wrap="square">
            <a:spAutoFit/>
          </a:bodyPr>
          <a:lstStyle/>
          <a:p>
            <a:pPr>
              <a:lnSpc>
                <a:spcPct val="115000"/>
              </a:lnSpc>
              <a:spcAft>
                <a:spcPts val="0"/>
              </a:spcAft>
            </a:pPr>
            <a:r>
              <a:rPr lang="vi-VN" sz="3600" b="1" dirty="0" smtClean="0">
                <a:solidFill>
                  <a:srgbClr val="0000CC"/>
                </a:solidFill>
                <a:latin typeface="Times New Roman" pitchFamily="18" charset="0"/>
                <a:cs typeface="Times New Roman" pitchFamily="18" charset="0"/>
              </a:rPr>
              <a:t> </a:t>
            </a:r>
            <a:r>
              <a:rPr lang="nl-NL" sz="3600" b="1" dirty="0">
                <a:solidFill>
                  <a:srgbClr val="0000CC"/>
                </a:solidFill>
                <a:latin typeface="Times New Roman"/>
                <a:ea typeface="Times New Roman"/>
              </a:rPr>
              <a:t>+ Trước khi đi du lịch, Dương nghĩ ông rất nhanh nhẹn. Trong khi đi du lịch, Dương nhận ra ông không còn khoẻ như trước.</a:t>
            </a:r>
            <a:endParaRPr lang="en-US" sz="3200" b="1" dirty="0">
              <a:solidFill>
                <a:srgbClr val="0000CC"/>
              </a:solidFill>
              <a:effectLst/>
              <a:latin typeface="Times New Roman"/>
              <a:ea typeface="Times New Roman"/>
            </a:endParaRPr>
          </a:p>
        </p:txBody>
      </p:sp>
      <p:grpSp>
        <p:nvGrpSpPr>
          <p:cNvPr id="22" name="Group 21"/>
          <p:cNvGrpSpPr/>
          <p:nvPr/>
        </p:nvGrpSpPr>
        <p:grpSpPr>
          <a:xfrm>
            <a:off x="4861720" y="76200"/>
            <a:ext cx="6781799" cy="1461684"/>
            <a:chOff x="4404519" y="290916"/>
            <a:chExt cx="6781799" cy="1461684"/>
          </a:xfrm>
        </p:grpSpPr>
        <p:grpSp>
          <p:nvGrpSpPr>
            <p:cNvPr id="23" name="Group 22"/>
            <p:cNvGrpSpPr/>
            <p:nvPr/>
          </p:nvGrpSpPr>
          <p:grpSpPr>
            <a:xfrm>
              <a:off x="5084510" y="290916"/>
              <a:ext cx="5492209" cy="852892"/>
              <a:chOff x="4998717" y="351875"/>
              <a:chExt cx="5399539" cy="852892"/>
            </a:xfrm>
          </p:grpSpPr>
          <p:grpSp>
            <p:nvGrpSpPr>
              <p:cNvPr id="25" name="Group 24"/>
              <p:cNvGrpSpPr/>
              <p:nvPr/>
            </p:nvGrpSpPr>
            <p:grpSpPr>
              <a:xfrm>
                <a:off x="4998717" y="351875"/>
                <a:ext cx="5399539" cy="852892"/>
                <a:chOff x="4998717" y="351875"/>
                <a:chExt cx="5399539" cy="852892"/>
              </a:xfrm>
            </p:grpSpPr>
            <p:sp>
              <p:nvSpPr>
                <p:cNvPr id="34" name="TextBox 33"/>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5" name="TextBox 34"/>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3" name="Straight Connector 32"/>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4"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95539634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5120459"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120459" y="2743200"/>
            <a:ext cx="10714060" cy="1366528"/>
          </a:xfrm>
          <a:prstGeom prst="rect">
            <a:avLst/>
          </a:prstGeom>
        </p:spPr>
        <p:txBody>
          <a:bodyPr wrap="square">
            <a:spAutoFit/>
          </a:bodyPr>
          <a:lstStyle/>
          <a:p>
            <a:pPr algn="just">
              <a:lnSpc>
                <a:spcPct val="115000"/>
              </a:lnSpc>
              <a:spcAft>
                <a:spcPts val="0"/>
              </a:spcAft>
            </a:pP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vi-VN" sz="3600" b="1" dirty="0" smtClean="0">
                <a:solidFill>
                  <a:srgbClr val="FF0000"/>
                </a:solidFill>
                <a:latin typeface="Times New Roman" pitchFamily="18" charset="0"/>
                <a:cs typeface="Times New Roman" pitchFamily="18" charset="0"/>
              </a:rPr>
              <a:t>4</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a:ea typeface="Times New Roman"/>
              </a:rPr>
              <a:t>Theo </a:t>
            </a:r>
            <a:r>
              <a:rPr lang="en-US" sz="3600" b="1" dirty="0" err="1">
                <a:solidFill>
                  <a:srgbClr val="FF0000"/>
                </a:solidFill>
                <a:latin typeface="Times New Roman"/>
                <a:ea typeface="Times New Roman"/>
              </a:rPr>
              <a:t>em</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vì</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sao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Dương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nghĩ</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từ</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bây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giờ</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mình</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mới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là</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người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đưa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tay</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cho</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ông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nắm</a:t>
            </a:r>
            <a:r>
              <a:rPr lang="en-US" sz="3600" b="1" dirty="0">
                <a:solidFill>
                  <a:srgbClr val="FF0000"/>
                </a:solidFill>
                <a:latin typeface="Times New Roman"/>
                <a:ea typeface="Times New Roman"/>
              </a:rPr>
              <a:t>?</a:t>
            </a:r>
            <a:endParaRPr lang="en-US" sz="3200" b="1" dirty="0">
              <a:solidFill>
                <a:srgbClr val="FF0000"/>
              </a:solidFill>
              <a:latin typeface="Times New Roman"/>
              <a:ea typeface="Times New Roman"/>
            </a:endParaRPr>
          </a:p>
        </p:txBody>
      </p:sp>
      <p:sp>
        <p:nvSpPr>
          <p:cNvPr id="45" name="Rectangle 44"/>
          <p:cNvSpPr/>
          <p:nvPr/>
        </p:nvSpPr>
        <p:spPr>
          <a:xfrm>
            <a:off x="375008" y="5085608"/>
            <a:ext cx="4715312" cy="1323439"/>
          </a:xfrm>
          <a:prstGeom prst="rect">
            <a:avLst/>
          </a:prstGeom>
        </p:spPr>
        <p:txBody>
          <a:bodyPr wrap="square">
            <a:spAutoFit/>
          </a:bodyPr>
          <a:lstStyle/>
          <a:p>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ngoại</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ơi</a:t>
            </a:r>
            <a:r>
              <a:rPr lang="en-US" sz="4000" b="1" dirty="0">
                <a:solidFill>
                  <a:srgbClr val="0000CC"/>
                </a:solidFill>
                <a:latin typeface="Times New Roman"/>
                <a:ea typeface="Times New Roman"/>
              </a:rPr>
              <a:t>,</a:t>
            </a:r>
            <a:r>
              <a:rPr lang="en-US" sz="4000" b="1" dirty="0">
                <a:solidFill>
                  <a:srgbClr val="FF0000"/>
                </a:solidFill>
                <a:latin typeface="Times New Roman"/>
                <a:ea typeface="Times New Roman"/>
              </a:rPr>
              <a:t>/</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cháu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yêu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nhiều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lắm</a:t>
            </a:r>
            <a:r>
              <a:rPr lang="en-US" sz="4000" b="1" dirty="0" smtClean="0">
                <a:solidFill>
                  <a:srgbClr val="0000CC"/>
                </a:solidFill>
                <a:latin typeface="Times New Roman"/>
                <a:ea typeface="Times New Roman"/>
              </a:rPr>
              <a:t>!</a:t>
            </a:r>
            <a:r>
              <a:rPr lang="en-US" sz="4000" b="1" dirty="0" smtClean="0">
                <a:solidFill>
                  <a:srgbClr val="FF0000"/>
                </a:solidFill>
                <a:latin typeface="Times New Roman"/>
                <a:ea typeface="Times New Roman"/>
              </a:rPr>
              <a:t>//</a:t>
            </a:r>
            <a:endParaRPr lang="en-US" sz="3600" b="1" dirty="0">
              <a:solidFill>
                <a:srgbClr val="FF0000"/>
              </a:solidFill>
              <a:latin typeface="Times New Roman" pitchFamily="18" charset="0"/>
              <a:cs typeface="Times New Roman" pitchFamily="18" charset="0"/>
            </a:endParaRPr>
          </a:p>
        </p:txBody>
      </p:sp>
      <p:sp>
        <p:nvSpPr>
          <p:cNvPr id="46" name="Rectangle 45"/>
          <p:cNvSpPr/>
          <p:nvPr/>
        </p:nvSpPr>
        <p:spPr>
          <a:xfrm>
            <a:off x="442119" y="2917091"/>
            <a:ext cx="43434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Tháp Bà Pô-na-ga</a:t>
            </a:r>
            <a:r>
              <a:rPr lang="en-US" sz="4000" b="1" dirty="0">
                <a:solidFill>
                  <a:srgbClr val="0000CC"/>
                </a:solidFill>
                <a:latin typeface="Times New Roman" pitchFamily="18" charset="0"/>
                <a:cs typeface="Times New Roman" pitchFamily="18" charset="0"/>
              </a:rPr>
              <a:t>, </a:t>
            </a:r>
          </a:p>
        </p:txBody>
      </p:sp>
      <p:sp>
        <p:nvSpPr>
          <p:cNvPr id="47" name="Rectangle 46"/>
          <p:cNvSpPr/>
          <p:nvPr/>
        </p:nvSpPr>
        <p:spPr>
          <a:xfrm>
            <a:off x="302419" y="3624977"/>
            <a:ext cx="2311400" cy="707886"/>
          </a:xfrm>
          <a:prstGeom prst="rect">
            <a:avLst/>
          </a:prstGeom>
        </p:spPr>
        <p:txBody>
          <a:bodyPr wrap="square">
            <a:spAutoFit/>
          </a:bodyPr>
          <a:lstStyle/>
          <a:p>
            <a:pPr algn="just"/>
            <a:r>
              <a:rPr lang="vi-VN" sz="4000" b="1" dirty="0">
                <a:solidFill>
                  <a:srgbClr val="FF0000"/>
                </a:solidFill>
                <a:latin typeface="Times New Roman" pitchFamily="18" charset="0"/>
                <a:cs typeface="Times New Roman" pitchFamily="18" charset="0"/>
              </a:rPr>
              <a:t>c</a:t>
            </a:r>
            <a:r>
              <a:rPr lang="en-US" sz="4000" b="1" dirty="0">
                <a:solidFill>
                  <a:srgbClr val="FF0000"/>
                </a:solidFill>
                <a:latin typeface="Times New Roman" pitchFamily="18" charset="0"/>
                <a:cs typeface="Times New Roman" pitchFamily="18" charset="0"/>
              </a:rPr>
              <a:t>h</a:t>
            </a:r>
            <a:r>
              <a:rPr lang="vi-VN" sz="4000" b="1" dirty="0">
                <a:solidFill>
                  <a:srgbClr val="0000CC"/>
                </a:solidFill>
                <a:latin typeface="Times New Roman" pitchFamily="18" charset="0"/>
                <a:cs typeface="Times New Roman" pitchFamily="18" charset="0"/>
              </a:rPr>
              <a:t>ạm </a:t>
            </a:r>
            <a:r>
              <a:rPr lang="vi-VN" sz="4000" b="1" dirty="0">
                <a:solidFill>
                  <a:srgbClr val="FF0000"/>
                </a:solidFill>
                <a:latin typeface="Times New Roman" pitchFamily="18" charset="0"/>
                <a:cs typeface="Times New Roman" pitchFamily="18" charset="0"/>
              </a:rPr>
              <a:t>tr</a:t>
            </a:r>
            <a:r>
              <a:rPr lang="vi-VN" sz="4000" b="1" dirty="0">
                <a:solidFill>
                  <a:srgbClr val="0000CC"/>
                </a:solidFill>
                <a:latin typeface="Times New Roman" pitchFamily="18" charset="0"/>
                <a:cs typeface="Times New Roman" pitchFamily="18" charset="0"/>
              </a:rPr>
              <a:t>ổ</a:t>
            </a:r>
            <a:r>
              <a:rPr lang="en-US" sz="4000" b="1" i="1" dirty="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48" name="Rectangle 47"/>
          <p:cNvSpPr/>
          <p:nvPr/>
        </p:nvSpPr>
        <p:spPr>
          <a:xfrm>
            <a:off x="2613819" y="3631597"/>
            <a:ext cx="21717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t</a:t>
            </a:r>
            <a:r>
              <a:rPr lang="vi-VN" sz="4000" b="1" dirty="0">
                <a:solidFill>
                  <a:srgbClr val="FF0000"/>
                </a:solidFill>
                <a:latin typeface="Times New Roman" pitchFamily="18" charset="0"/>
                <a:cs typeface="Times New Roman" pitchFamily="18" charset="0"/>
              </a:rPr>
              <a:t>inh</a:t>
            </a:r>
            <a:r>
              <a:rPr lang="vi-VN" sz="4000" b="1" dirty="0">
                <a:solidFill>
                  <a:srgbClr val="0000CC"/>
                </a:solidFill>
                <a:latin typeface="Times New Roman" pitchFamily="18" charset="0"/>
                <a:cs typeface="Times New Roman" pitchFamily="18" charset="0"/>
              </a:rPr>
              <a:t> </a:t>
            </a:r>
            <a:r>
              <a:rPr lang="vi-VN" sz="4000" b="1" dirty="0">
                <a:solidFill>
                  <a:srgbClr val="FF0000"/>
                </a:solidFill>
                <a:latin typeface="Times New Roman" pitchFamily="18" charset="0"/>
                <a:cs typeface="Times New Roman" pitchFamily="18" charset="0"/>
              </a:rPr>
              <a:t>x</a:t>
            </a:r>
            <a:r>
              <a:rPr lang="vi-VN" sz="4000" b="1" dirty="0">
                <a:solidFill>
                  <a:srgbClr val="0000CC"/>
                </a:solidFill>
                <a:latin typeface="Times New Roman" pitchFamily="18" charset="0"/>
                <a:cs typeface="Times New Roman" pitchFamily="18" charset="0"/>
              </a:rPr>
              <a:t>ảo</a:t>
            </a:r>
            <a:r>
              <a:rPr lang="en-US" sz="4000" b="1" i="1" dirty="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49" name="Rectangle 48"/>
          <p:cNvSpPr/>
          <p:nvPr/>
        </p:nvSpPr>
        <p:spPr>
          <a:xfrm>
            <a:off x="442119" y="4377722"/>
            <a:ext cx="2895600" cy="707886"/>
          </a:xfrm>
          <a:prstGeom prst="rect">
            <a:avLst/>
          </a:prstGeom>
        </p:spPr>
        <p:txBody>
          <a:bodyPr wrap="square">
            <a:spAutoFit/>
          </a:bodyPr>
          <a:lstStyle/>
          <a:p>
            <a:pPr algn="just"/>
            <a:r>
              <a:rPr lang="vi-VN" sz="4000" b="1" dirty="0">
                <a:solidFill>
                  <a:srgbClr val="0000CC"/>
                </a:solidFill>
                <a:latin typeface="Times New Roman" pitchFamily="18" charset="0"/>
                <a:cs typeface="Times New Roman" pitchFamily="18" charset="0"/>
              </a:rPr>
              <a:t>ch</a:t>
            </a:r>
            <a:r>
              <a:rPr lang="vi-VN" sz="4000" b="1" dirty="0">
                <a:solidFill>
                  <a:srgbClr val="FF0000"/>
                </a:solidFill>
                <a:latin typeface="Times New Roman" pitchFamily="18" charset="0"/>
                <a:cs typeface="Times New Roman" pitchFamily="18" charset="0"/>
              </a:rPr>
              <a:t>oàng</a:t>
            </a:r>
            <a:r>
              <a:rPr lang="vi-VN" sz="4000" b="1" dirty="0">
                <a:solidFill>
                  <a:srgbClr val="0000CC"/>
                </a:solidFill>
                <a:latin typeface="Times New Roman" pitchFamily="18" charset="0"/>
                <a:cs typeface="Times New Roman" pitchFamily="18" charset="0"/>
              </a:rPr>
              <a:t> tay,</a:t>
            </a:r>
            <a:endParaRPr lang="en-US" sz="4000" b="1" dirty="0">
              <a:solidFill>
                <a:srgbClr val="0000CC"/>
              </a:solidFill>
              <a:latin typeface="Times New Roman" pitchFamily="18" charset="0"/>
              <a:cs typeface="Times New Roman" pitchFamily="18" charset="0"/>
            </a:endParaRPr>
          </a:p>
        </p:txBody>
      </p:sp>
      <p:sp>
        <p:nvSpPr>
          <p:cNvPr id="12" name="Rectangle 11"/>
          <p:cNvSpPr/>
          <p:nvPr/>
        </p:nvSpPr>
        <p:spPr>
          <a:xfrm>
            <a:off x="5206303" y="4098355"/>
            <a:ext cx="10628216" cy="3277820"/>
          </a:xfrm>
          <a:prstGeom prst="rect">
            <a:avLst/>
          </a:prstGeom>
        </p:spPr>
        <p:txBody>
          <a:bodyPr wrap="square">
            <a:spAutoFit/>
          </a:bodyPr>
          <a:lstStyle/>
          <a:p>
            <a:pPr algn="just">
              <a:lnSpc>
                <a:spcPct val="115000"/>
              </a:lnSpc>
              <a:spcAft>
                <a:spcPts val="0"/>
              </a:spcAft>
            </a:pPr>
            <a:r>
              <a:rPr lang="vi-VN" sz="3600" b="1" smtClean="0">
                <a:solidFill>
                  <a:srgbClr val="0000CC"/>
                </a:solidFill>
                <a:latin typeface="Times New Roman" pitchFamily="18" charset="0"/>
                <a:cs typeface="Times New Roman" pitchFamily="18" charset="0"/>
              </a:rPr>
              <a:t> </a:t>
            </a:r>
            <a:r>
              <a:rPr lang="en-US" sz="3600" b="1" smtClean="0">
                <a:solidFill>
                  <a:srgbClr val="0000CC"/>
                </a:solidFill>
                <a:latin typeface="Times New Roman" pitchFamily="18" charset="0"/>
                <a:cs typeface="Times New Roman" pitchFamily="18" charset="0"/>
              </a:rPr>
              <a:t>   </a:t>
            </a:r>
            <a:r>
              <a:rPr lang="nl-NL" sz="3600" b="1" smtClean="0">
                <a:solidFill>
                  <a:srgbClr val="0000CC"/>
                </a:solidFill>
                <a:latin typeface="Times New Roman"/>
                <a:ea typeface="Times New Roman"/>
              </a:rPr>
              <a:t>+ </a:t>
            </a:r>
            <a:r>
              <a:rPr lang="en-US" sz="3600" b="1" dirty="0" err="1">
                <a:solidFill>
                  <a:srgbClr val="0000CC"/>
                </a:solidFill>
                <a:latin typeface="Times New Roman"/>
                <a:ea typeface="Times New Roman"/>
              </a:rPr>
              <a:t>Dương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nghĩ</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từ</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bây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giờ</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mình</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mới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người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đưa</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tay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nắm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vì</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Dương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tự</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cảm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thấy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mình</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đã</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lớn</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trong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khi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đã</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già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yếu</a:t>
            </a:r>
            <a:r>
              <a:rPr lang="en-US" sz="3600" b="1" dirty="0">
                <a:solidFill>
                  <a:srgbClr val="0000CC"/>
                </a:solidFill>
                <a:latin typeface="Times New Roman"/>
                <a:ea typeface="Times New Roman"/>
              </a:rPr>
              <a:t>, do </a:t>
            </a:r>
            <a:r>
              <a:rPr lang="en-US" sz="3600" b="1" dirty="0" err="1">
                <a:solidFill>
                  <a:srgbClr val="0000CC"/>
                </a:solidFill>
                <a:latin typeface="Times New Roman"/>
                <a:ea typeface="Times New Roman"/>
              </a:rPr>
              <a:t>vậy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mình</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phải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là</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người</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bảo</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vệ</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chăm</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sóc</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 Qua </a:t>
            </a:r>
            <a:r>
              <a:rPr lang="en-US" sz="3600" b="1" dirty="0" err="1">
                <a:solidFill>
                  <a:srgbClr val="0000CC"/>
                </a:solidFill>
                <a:latin typeface="Times New Roman"/>
                <a:ea typeface="Times New Roman"/>
              </a:rPr>
              <a:t>đó</a:t>
            </a:r>
            <a:r>
              <a:rPr lang="en-US" sz="3600" b="1" dirty="0">
                <a:solidFill>
                  <a:srgbClr val="0000CC"/>
                </a:solidFill>
                <a:latin typeface="Times New Roman"/>
                <a:ea typeface="Times New Roman"/>
              </a:rPr>
              <a:t>, ta </a:t>
            </a:r>
            <a:r>
              <a:rPr lang="en-US" sz="3600" b="1" dirty="0" err="1">
                <a:solidFill>
                  <a:srgbClr val="0000CC"/>
                </a:solidFill>
                <a:latin typeface="Times New Roman"/>
                <a:ea typeface="Times New Roman"/>
              </a:rPr>
              <a:t>có</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thể</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thấy</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Dương</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rất</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yêu</a:t>
            </a:r>
            <a:r>
              <a:rPr lang="en-US" sz="3600" b="1" dirty="0">
                <a:solidFill>
                  <a:srgbClr val="0000CC"/>
                </a:solidFill>
                <a:latin typeface="Times New Roman"/>
                <a:ea typeface="Times New Roman"/>
              </a:rPr>
              <a:t> </a:t>
            </a:r>
            <a:r>
              <a:rPr lang="en-US" sz="3600" b="1" dirty="0" err="1">
                <a:solidFill>
                  <a:srgbClr val="0000CC"/>
                </a:solidFill>
                <a:latin typeface="Times New Roman"/>
                <a:ea typeface="Times New Roman"/>
              </a:rPr>
              <a:t>ông</a:t>
            </a:r>
            <a:r>
              <a:rPr lang="en-US" sz="3600" b="1" dirty="0">
                <a:solidFill>
                  <a:srgbClr val="0000CC"/>
                </a:solidFill>
                <a:latin typeface="Times New Roman"/>
                <a:ea typeface="Times New Roman"/>
              </a:rPr>
              <a:t>.</a:t>
            </a:r>
            <a:endParaRPr lang="en-US" sz="3200" b="1" dirty="0">
              <a:solidFill>
                <a:srgbClr val="0000CC"/>
              </a:solidFill>
              <a:effectLst/>
              <a:latin typeface="Times New Roman"/>
              <a:ea typeface="Times New Roman"/>
            </a:endParaRPr>
          </a:p>
        </p:txBody>
      </p:sp>
      <p:grpSp>
        <p:nvGrpSpPr>
          <p:cNvPr id="22" name="Group 21"/>
          <p:cNvGrpSpPr/>
          <p:nvPr/>
        </p:nvGrpSpPr>
        <p:grpSpPr>
          <a:xfrm>
            <a:off x="4861720" y="76200"/>
            <a:ext cx="6781799" cy="1461684"/>
            <a:chOff x="4404519" y="290916"/>
            <a:chExt cx="6781799" cy="1461684"/>
          </a:xfrm>
        </p:grpSpPr>
        <p:grpSp>
          <p:nvGrpSpPr>
            <p:cNvPr id="23" name="Group 22"/>
            <p:cNvGrpSpPr/>
            <p:nvPr/>
          </p:nvGrpSpPr>
          <p:grpSpPr>
            <a:xfrm>
              <a:off x="5084510" y="290916"/>
              <a:ext cx="5492209" cy="852892"/>
              <a:chOff x="4998717" y="351875"/>
              <a:chExt cx="5399539" cy="852892"/>
            </a:xfrm>
          </p:grpSpPr>
          <p:grpSp>
            <p:nvGrpSpPr>
              <p:cNvPr id="25" name="Group 24"/>
              <p:cNvGrpSpPr/>
              <p:nvPr/>
            </p:nvGrpSpPr>
            <p:grpSpPr>
              <a:xfrm>
                <a:off x="4998717" y="351875"/>
                <a:ext cx="5399539" cy="852892"/>
                <a:chOff x="4998717" y="351875"/>
                <a:chExt cx="5399539" cy="852892"/>
              </a:xfrm>
            </p:grpSpPr>
            <p:sp>
              <p:nvSpPr>
                <p:cNvPr id="34" name="TextBox 33"/>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5" name="TextBox 34"/>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3" name="Straight Connector 32"/>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4"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95647247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54607"/>
            <a:chOff x="1259767" y="1442589"/>
            <a:chExt cx="2319747" cy="654607"/>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0917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9299474" y="1907107"/>
            <a:ext cx="2877445" cy="654607"/>
            <a:chOff x="1024127" y="1442589"/>
            <a:chExt cx="2877445" cy="654607"/>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0644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5" name="Rectangle 44"/>
          <p:cNvSpPr/>
          <p:nvPr/>
        </p:nvSpPr>
        <p:spPr>
          <a:xfrm>
            <a:off x="302419" y="5215125"/>
            <a:ext cx="5006181" cy="1323439"/>
          </a:xfrm>
          <a:prstGeom prst="rect">
            <a:avLst/>
          </a:prstGeom>
        </p:spPr>
        <p:txBody>
          <a:bodyPr wrap="square">
            <a:spAutoFit/>
          </a:bodyPr>
          <a:lstStyle/>
          <a:p>
            <a:pPr lvl="0"/>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ngoại</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ơi</a:t>
            </a:r>
            <a:r>
              <a:rPr lang="en-US" sz="4000" b="1" dirty="0">
                <a:solidFill>
                  <a:srgbClr val="0000CC"/>
                </a:solidFill>
                <a:latin typeface="Times New Roman"/>
                <a:ea typeface="Times New Roman"/>
              </a:rPr>
              <a:t>,</a:t>
            </a:r>
            <a:r>
              <a:rPr lang="en-US" sz="4000" b="1" dirty="0">
                <a:solidFill>
                  <a:srgbClr val="FF0000"/>
                </a:solidFill>
                <a:latin typeface="Times New Roman"/>
                <a:ea typeface="Times New Roman"/>
              </a:rPr>
              <a:t>/</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cháu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yêu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ông</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nhiều</a:t>
            </a:r>
            <a:r>
              <a:rPr lang="en-US" sz="4000" b="1" dirty="0">
                <a:solidFill>
                  <a:srgbClr val="0000CC"/>
                </a:solidFill>
                <a:latin typeface="Times New Roman"/>
                <a:ea typeface="Times New Roman"/>
              </a:rPr>
              <a:t> </a:t>
            </a:r>
            <a:r>
              <a:rPr lang="en-US" sz="4000" b="1" dirty="0" err="1">
                <a:solidFill>
                  <a:srgbClr val="0000CC"/>
                </a:solidFill>
                <a:latin typeface="Times New Roman"/>
                <a:ea typeface="Times New Roman"/>
              </a:rPr>
              <a:t>lắm</a:t>
            </a:r>
            <a:r>
              <a:rPr lang="en-US" sz="4000" b="1" dirty="0">
                <a:solidFill>
                  <a:srgbClr val="0000CC"/>
                </a:solidFill>
                <a:latin typeface="Times New Roman"/>
                <a:ea typeface="Times New Roman"/>
              </a:rPr>
              <a:t>!</a:t>
            </a:r>
            <a:r>
              <a:rPr lang="en-US" sz="4000" b="1" dirty="0">
                <a:solidFill>
                  <a:srgbClr val="FF0000"/>
                </a:solidFill>
                <a:latin typeface="Times New Roman"/>
                <a:ea typeface="Times New Roman"/>
              </a:rPr>
              <a:t>//</a:t>
            </a:r>
            <a:endParaRPr lang="en-US" sz="3600" b="1" dirty="0">
              <a:solidFill>
                <a:srgbClr val="FF0000"/>
              </a:solidFill>
              <a:latin typeface="Times New Roman" pitchFamily="18" charset="0"/>
              <a:cs typeface="Times New Roman" pitchFamily="18" charset="0"/>
            </a:endParaRPr>
          </a:p>
        </p:txBody>
      </p:sp>
      <p:sp>
        <p:nvSpPr>
          <p:cNvPr id="46" name="Rectangle 45"/>
          <p:cNvSpPr/>
          <p:nvPr/>
        </p:nvSpPr>
        <p:spPr>
          <a:xfrm>
            <a:off x="594519" y="2917091"/>
            <a:ext cx="4343400" cy="707886"/>
          </a:xfrm>
          <a:prstGeom prst="rect">
            <a:avLst/>
          </a:prstGeom>
        </p:spPr>
        <p:txBody>
          <a:bodyPr wrap="square">
            <a:spAutoFit/>
          </a:bodyPr>
          <a:lstStyle/>
          <a:p>
            <a:pPr lvl="0" algn="just"/>
            <a:r>
              <a:rPr lang="vi-VN" sz="4000" b="1" dirty="0">
                <a:solidFill>
                  <a:srgbClr val="0000CC"/>
                </a:solidFill>
                <a:latin typeface="Times New Roman" pitchFamily="18" charset="0"/>
                <a:cs typeface="Times New Roman" pitchFamily="18" charset="0"/>
              </a:rPr>
              <a:t>Tháp Bà Pô-na-ga</a:t>
            </a:r>
            <a:r>
              <a:rPr lang="en-US" sz="4000" b="1" dirty="0">
                <a:solidFill>
                  <a:srgbClr val="0000CC"/>
                </a:solidFill>
                <a:latin typeface="Times New Roman" pitchFamily="18" charset="0"/>
                <a:cs typeface="Times New Roman" pitchFamily="18" charset="0"/>
              </a:rPr>
              <a:t>, </a:t>
            </a:r>
          </a:p>
        </p:txBody>
      </p:sp>
      <p:sp>
        <p:nvSpPr>
          <p:cNvPr id="47" name="Rectangle 46"/>
          <p:cNvSpPr/>
          <p:nvPr/>
        </p:nvSpPr>
        <p:spPr>
          <a:xfrm>
            <a:off x="302419" y="3624977"/>
            <a:ext cx="2349500" cy="707886"/>
          </a:xfrm>
          <a:prstGeom prst="rect">
            <a:avLst/>
          </a:prstGeom>
        </p:spPr>
        <p:txBody>
          <a:bodyPr wrap="square">
            <a:spAutoFit/>
          </a:bodyPr>
          <a:lstStyle/>
          <a:p>
            <a:pPr lvl="0" algn="just"/>
            <a:r>
              <a:rPr lang="vi-VN" sz="4000" b="1" dirty="0">
                <a:solidFill>
                  <a:srgbClr val="FF0000"/>
                </a:solidFill>
                <a:latin typeface="Times New Roman" pitchFamily="18" charset="0"/>
                <a:cs typeface="Times New Roman" pitchFamily="18" charset="0"/>
              </a:rPr>
              <a:t>c</a:t>
            </a:r>
            <a:r>
              <a:rPr lang="en-US" sz="4000" b="1" dirty="0">
                <a:solidFill>
                  <a:srgbClr val="FF0000"/>
                </a:solidFill>
                <a:latin typeface="Times New Roman" pitchFamily="18" charset="0"/>
                <a:cs typeface="Times New Roman" pitchFamily="18" charset="0"/>
              </a:rPr>
              <a:t>h</a:t>
            </a:r>
            <a:r>
              <a:rPr lang="vi-VN" sz="4000" b="1" dirty="0">
                <a:solidFill>
                  <a:srgbClr val="0000CC"/>
                </a:solidFill>
                <a:latin typeface="Times New Roman" pitchFamily="18" charset="0"/>
                <a:cs typeface="Times New Roman" pitchFamily="18" charset="0"/>
              </a:rPr>
              <a:t>ạm </a:t>
            </a:r>
            <a:r>
              <a:rPr lang="vi-VN" sz="4000" b="1" dirty="0">
                <a:solidFill>
                  <a:srgbClr val="FF0000"/>
                </a:solidFill>
                <a:latin typeface="Times New Roman" pitchFamily="18" charset="0"/>
                <a:cs typeface="Times New Roman" pitchFamily="18" charset="0"/>
              </a:rPr>
              <a:t>tr</a:t>
            </a:r>
            <a:r>
              <a:rPr lang="vi-VN" sz="4000" b="1" dirty="0">
                <a:solidFill>
                  <a:srgbClr val="0000CC"/>
                </a:solidFill>
                <a:latin typeface="Times New Roman" pitchFamily="18" charset="0"/>
                <a:cs typeface="Times New Roman" pitchFamily="18" charset="0"/>
              </a:rPr>
              <a:t>ổ</a:t>
            </a:r>
            <a:r>
              <a:rPr lang="en-US" sz="4000" b="1" i="1" dirty="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48" name="Rectangle 47"/>
          <p:cNvSpPr/>
          <p:nvPr/>
        </p:nvSpPr>
        <p:spPr>
          <a:xfrm>
            <a:off x="2575719" y="3631597"/>
            <a:ext cx="2209800" cy="707886"/>
          </a:xfrm>
          <a:prstGeom prst="rect">
            <a:avLst/>
          </a:prstGeom>
        </p:spPr>
        <p:txBody>
          <a:bodyPr wrap="square">
            <a:spAutoFit/>
          </a:bodyPr>
          <a:lstStyle/>
          <a:p>
            <a:pPr lvl="0" algn="just"/>
            <a:r>
              <a:rPr lang="vi-VN" sz="4000" b="1" dirty="0">
                <a:solidFill>
                  <a:srgbClr val="0000CC"/>
                </a:solidFill>
                <a:latin typeface="Times New Roman" pitchFamily="18" charset="0"/>
                <a:cs typeface="Times New Roman" pitchFamily="18" charset="0"/>
              </a:rPr>
              <a:t>t</a:t>
            </a:r>
            <a:r>
              <a:rPr lang="vi-VN" sz="4000" b="1" dirty="0">
                <a:solidFill>
                  <a:srgbClr val="FF0000"/>
                </a:solidFill>
                <a:latin typeface="Times New Roman" pitchFamily="18" charset="0"/>
                <a:cs typeface="Times New Roman" pitchFamily="18" charset="0"/>
              </a:rPr>
              <a:t>inh</a:t>
            </a:r>
            <a:r>
              <a:rPr lang="vi-VN" sz="4000" b="1" dirty="0">
                <a:solidFill>
                  <a:srgbClr val="0000CC"/>
                </a:solidFill>
                <a:latin typeface="Times New Roman" pitchFamily="18" charset="0"/>
                <a:cs typeface="Times New Roman" pitchFamily="18" charset="0"/>
              </a:rPr>
              <a:t> </a:t>
            </a:r>
            <a:r>
              <a:rPr lang="vi-VN" sz="4000" b="1" dirty="0">
                <a:solidFill>
                  <a:srgbClr val="FF0000"/>
                </a:solidFill>
                <a:latin typeface="Times New Roman" pitchFamily="18" charset="0"/>
                <a:cs typeface="Times New Roman" pitchFamily="18" charset="0"/>
              </a:rPr>
              <a:t>x</a:t>
            </a:r>
            <a:r>
              <a:rPr lang="vi-VN" sz="4000" b="1" dirty="0">
                <a:solidFill>
                  <a:srgbClr val="0000CC"/>
                </a:solidFill>
                <a:latin typeface="Times New Roman" pitchFamily="18" charset="0"/>
                <a:cs typeface="Times New Roman" pitchFamily="18" charset="0"/>
              </a:rPr>
              <a:t>ảo</a:t>
            </a:r>
            <a:r>
              <a:rPr lang="en-US" sz="4000" b="1" i="1" dirty="0">
                <a:solidFill>
                  <a:srgbClr val="0000CC"/>
                </a:solidFill>
                <a:latin typeface="Times New Roman" pitchFamily="18" charset="0"/>
                <a:cs typeface="Times New Roman" pitchFamily="18" charset="0"/>
              </a:rPr>
              <a:t>, </a:t>
            </a:r>
            <a:endParaRPr lang="en-US" sz="4000" b="1" dirty="0">
              <a:solidFill>
                <a:srgbClr val="0000CC"/>
              </a:solidFill>
              <a:latin typeface="Times New Roman" pitchFamily="18" charset="0"/>
              <a:cs typeface="Times New Roman" pitchFamily="18" charset="0"/>
            </a:endParaRPr>
          </a:p>
        </p:txBody>
      </p:sp>
      <p:sp>
        <p:nvSpPr>
          <p:cNvPr id="49" name="Rectangle 48"/>
          <p:cNvSpPr/>
          <p:nvPr/>
        </p:nvSpPr>
        <p:spPr>
          <a:xfrm>
            <a:off x="442119" y="4377722"/>
            <a:ext cx="2743200" cy="707886"/>
          </a:xfrm>
          <a:prstGeom prst="rect">
            <a:avLst/>
          </a:prstGeom>
        </p:spPr>
        <p:txBody>
          <a:bodyPr wrap="square">
            <a:spAutoFit/>
          </a:bodyPr>
          <a:lstStyle/>
          <a:p>
            <a:pPr lvl="0" algn="just"/>
            <a:r>
              <a:rPr lang="vi-VN" sz="4000" b="1" dirty="0">
                <a:solidFill>
                  <a:srgbClr val="0000CC"/>
                </a:solidFill>
                <a:latin typeface="Times New Roman" pitchFamily="18" charset="0"/>
                <a:cs typeface="Times New Roman" pitchFamily="18" charset="0"/>
              </a:rPr>
              <a:t>ch</a:t>
            </a:r>
            <a:r>
              <a:rPr lang="vi-VN" sz="4000" b="1" dirty="0">
                <a:solidFill>
                  <a:srgbClr val="FF0000"/>
                </a:solidFill>
                <a:latin typeface="Times New Roman" pitchFamily="18" charset="0"/>
                <a:cs typeface="Times New Roman" pitchFamily="18" charset="0"/>
              </a:rPr>
              <a:t>oàng</a:t>
            </a:r>
            <a:r>
              <a:rPr lang="vi-VN" sz="4000" b="1" dirty="0">
                <a:solidFill>
                  <a:srgbClr val="0000CC"/>
                </a:solidFill>
                <a:latin typeface="Times New Roman" pitchFamily="18" charset="0"/>
                <a:cs typeface="Times New Roman" pitchFamily="18" charset="0"/>
              </a:rPr>
              <a:t> tay,</a:t>
            </a:r>
            <a:endParaRPr lang="en-US" sz="4000" b="1" dirty="0">
              <a:solidFill>
                <a:srgbClr val="0000CC"/>
              </a:solidFill>
              <a:latin typeface="Times New Roman" pitchFamily="18" charset="0"/>
              <a:cs typeface="Times New Roman" pitchFamily="18" charset="0"/>
            </a:endParaRPr>
          </a:p>
        </p:txBody>
      </p:sp>
      <p:sp>
        <p:nvSpPr>
          <p:cNvPr id="23" name="Text Box 2"/>
          <p:cNvSpPr txBox="1">
            <a:spLocks noChangeArrowheads="1"/>
          </p:cNvSpPr>
          <p:nvPr/>
        </p:nvSpPr>
        <p:spPr bwMode="auto">
          <a:xfrm>
            <a:off x="8750766" y="2967726"/>
            <a:ext cx="4138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000" b="1">
                <a:solidFill>
                  <a:srgbClr val="FF0000"/>
                </a:solidFill>
                <a:latin typeface="Times New Roman" pitchFamily="18" charset="0"/>
                <a:cs typeface="Times New Roman" pitchFamily="18" charset="0"/>
              </a:rPr>
              <a:t>NỘI DUNG</a:t>
            </a:r>
          </a:p>
        </p:txBody>
      </p:sp>
      <p:grpSp>
        <p:nvGrpSpPr>
          <p:cNvPr id="4" name="Group 3"/>
          <p:cNvGrpSpPr/>
          <p:nvPr/>
        </p:nvGrpSpPr>
        <p:grpSpPr>
          <a:xfrm>
            <a:off x="5776123" y="3563423"/>
            <a:ext cx="10134599" cy="4970977"/>
            <a:chOff x="5776123" y="3563423"/>
            <a:chExt cx="10134599" cy="4970977"/>
          </a:xfrm>
        </p:grpSpPr>
        <p:pic>
          <p:nvPicPr>
            <p:cNvPr id="2054" name="Picture 6" descr="Khung viền đẹp - Mẫu khung viền bìa Giáo án, Báo cáo, Luận vă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8357934" y="981612"/>
              <a:ext cx="4970977" cy="101345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614319" y="4342180"/>
              <a:ext cx="8526461" cy="3277820"/>
            </a:xfrm>
            <a:prstGeom prst="rect">
              <a:avLst/>
            </a:prstGeom>
          </p:spPr>
          <p:txBody>
            <a:bodyPr wrap="square">
              <a:spAutoFit/>
            </a:bodyPr>
            <a:lstStyle/>
            <a:p>
              <a:pPr algn="just">
                <a:lnSpc>
                  <a:spcPct val="115000"/>
                </a:lnSpc>
                <a:spcAft>
                  <a:spcPts val="0"/>
                </a:spcAft>
              </a:pPr>
              <a:r>
                <a:rPr lang="en-US" sz="3600" b="1" dirty="0" err="1">
                  <a:solidFill>
                    <a:srgbClr val="FF0000"/>
                  </a:solidFill>
                  <a:latin typeface="Times New Roman"/>
                  <a:ea typeface="Times New Roman"/>
                </a:rPr>
                <a:t>Bài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tập</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đọc</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nói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về</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sự</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xúc</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động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của</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cô</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bé</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Dương</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khi</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phát</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hiện</a:t>
              </a:r>
              <a:r>
                <a:rPr lang="en-US" sz="3600" b="1" dirty="0">
                  <a:solidFill>
                    <a:srgbClr val="FF0000"/>
                  </a:solidFill>
                  <a:latin typeface="Times New Roman"/>
                  <a:ea typeface="Times New Roman"/>
                </a:rPr>
                <a:t> </a:t>
              </a:r>
              <a:r>
                <a:rPr lang="en-US" sz="3600" b="1" dirty="0" err="1">
                  <a:solidFill>
                    <a:srgbClr val="FF0000"/>
                  </a:solidFill>
                  <a:latin typeface="Times New Roman"/>
                  <a:ea typeface="Times New Roman"/>
                </a:rPr>
                <a:t>ra</a:t>
              </a:r>
              <a:r>
                <a:rPr lang="en-US" sz="3600" dirty="0">
                  <a:solidFill>
                    <a:srgbClr val="FF0000"/>
                  </a:solidFill>
                  <a:latin typeface="Times New Roman"/>
                  <a:ea typeface="Times New Roman"/>
                </a:rPr>
                <a:t> </a:t>
              </a:r>
              <a:r>
                <a:rPr lang="nl-NL" sz="3600" b="1" dirty="0">
                  <a:solidFill>
                    <a:srgbClr val="FF0000"/>
                  </a:solidFill>
                  <a:latin typeface="Times New Roman"/>
                  <a:ea typeface="Times New Roman"/>
                </a:rPr>
                <a:t>người ông thân yêu của mình đã già yếu. Cô bé có một suy nghĩ rất “người lớn” đó là muốn trở thành người che chở, chăm sóc và bảo vệ ông.</a:t>
              </a:r>
              <a:endParaRPr lang="en-US" sz="3600" dirty="0">
                <a:solidFill>
                  <a:srgbClr val="FF0000"/>
                </a:solidFill>
                <a:effectLst/>
                <a:latin typeface="Times New Roman"/>
                <a:ea typeface="Times New Roman"/>
              </a:endParaRPr>
            </a:p>
          </p:txBody>
        </p:sp>
      </p:grpSp>
      <p:grpSp>
        <p:nvGrpSpPr>
          <p:cNvPr id="25" name="Group 24"/>
          <p:cNvGrpSpPr/>
          <p:nvPr/>
        </p:nvGrpSpPr>
        <p:grpSpPr>
          <a:xfrm>
            <a:off x="4937920" y="76200"/>
            <a:ext cx="6781799" cy="1461684"/>
            <a:chOff x="4404519" y="290916"/>
            <a:chExt cx="6781799" cy="1461684"/>
          </a:xfrm>
        </p:grpSpPr>
        <p:grpSp>
          <p:nvGrpSpPr>
            <p:cNvPr id="33" name="Group 32"/>
            <p:cNvGrpSpPr/>
            <p:nvPr/>
          </p:nvGrpSpPr>
          <p:grpSpPr>
            <a:xfrm>
              <a:off x="5084510" y="290916"/>
              <a:ext cx="5492209" cy="852892"/>
              <a:chOff x="4998717" y="351875"/>
              <a:chExt cx="5399539" cy="852892"/>
            </a:xfrm>
          </p:grpSpPr>
          <p:grpSp>
            <p:nvGrpSpPr>
              <p:cNvPr id="36" name="Group 35"/>
              <p:cNvGrpSpPr/>
              <p:nvPr/>
            </p:nvGrpSpPr>
            <p:grpSpPr>
              <a:xfrm>
                <a:off x="4998717" y="351875"/>
                <a:ext cx="5399539" cy="852892"/>
                <a:chOff x="4998717" y="351875"/>
                <a:chExt cx="5399539" cy="852892"/>
              </a:xfrm>
            </p:grpSpPr>
            <p:sp>
              <p:nvSpPr>
                <p:cNvPr id="38" name="TextBox 37"/>
                <p:cNvSpPr txBox="1"/>
                <p:nvPr/>
              </p:nvSpPr>
              <p:spPr>
                <a:xfrm>
                  <a:off x="4998717" y="351875"/>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39" name="TextBox 38"/>
                <p:cNvSpPr txBox="1"/>
                <p:nvPr/>
              </p:nvSpPr>
              <p:spPr>
                <a:xfrm>
                  <a:off x="6651116" y="7431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37" name="Straight Connector 36"/>
              <p:cNvCxnSpPr/>
              <p:nvPr/>
            </p:nvCxnSpPr>
            <p:spPr>
              <a:xfrm>
                <a:off x="6802577" y="1168671"/>
                <a:ext cx="1647908"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35" name="Text Box 14"/>
            <p:cNvSpPr txBox="1">
              <a:spLocks noChangeArrowheads="1"/>
            </p:cNvSpPr>
            <p:nvPr/>
          </p:nvSpPr>
          <p:spPr bwMode="auto">
            <a:xfrm>
              <a:off x="4404519" y="1115066"/>
              <a:ext cx="6781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vi-VN" sz="32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ĐỂ CHÁU </a:t>
              </a:r>
              <a:r>
                <a:rPr lang="vi-VN"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NẮM TAY ÔNG</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grpSp>
    </p:spTree>
    <p:extLst>
      <p:ext uri="{BB962C8B-B14F-4D97-AF65-F5344CB8AC3E}">
        <p14:creationId xmlns:p14="http://schemas.microsoft.com/office/powerpoint/2010/main" val="100612337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9588</TotalTime>
  <Words>901</Words>
  <Application>Microsoft Office PowerPoint</Application>
  <PresentationFormat>Custom</PresentationFormat>
  <Paragraphs>118</Paragraphs>
  <Slides>14</Slides>
  <Notes>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HP001 4 hàng</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1018</cp:revision>
  <dcterms:created xsi:type="dcterms:W3CDTF">2008-09-09T22:52:10Z</dcterms:created>
  <dcterms:modified xsi:type="dcterms:W3CDTF">2022-11-21T03:18:22Z</dcterms:modified>
</cp:coreProperties>
</file>