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594519" y="3886200"/>
            <a:ext cx="70866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Chạm trổ: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khắc, đục lên bề mặt gỗ, đá để trang trí.</a:t>
            </a:r>
            <a:endParaRPr lang="vi-VN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hi tiết - Cổng thông tin điện tử tỉnh Bắc Ni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118" y="2286000"/>
            <a:ext cx="7742885" cy="482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9562</TotalTime>
  <Words>26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916</cp:revision>
  <dcterms:created xsi:type="dcterms:W3CDTF">2008-09-09T22:52:10Z</dcterms:created>
  <dcterms:modified xsi:type="dcterms:W3CDTF">2022-08-05T06:45:24Z</dcterms:modified>
</cp:coreProperties>
</file>