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7C80"/>
    <a:srgbClr val="FF0066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>
        <p:scale>
          <a:sx n="50" d="100"/>
          <a:sy n="50" d="100"/>
        </p:scale>
        <p:origin x="-1176" y="-466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" name="Rectangle 9"/>
          <p:cNvSpPr/>
          <p:nvPr/>
        </p:nvSpPr>
        <p:spPr>
          <a:xfrm>
            <a:off x="1127920" y="2209800"/>
            <a:ext cx="14325600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46125" algn="just"/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 đoạn văn sau và trả lời câu hỏi:</a:t>
            </a:r>
          </a:p>
          <a:p>
            <a:pPr indent="746125" algn="just"/>
            <a:r>
              <a:rPr lang="vi-VN" sz="380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Một </a:t>
            </a:r>
            <a:r>
              <a:rPr lang="vi-VN" sz="3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buổi sáng, khi đang dạo chơi trên đồng cỏ, Na cảm thấy nắng sưởi ấm mái tóc mình và nhảy nhót trên vạt áo. Cô bé vui mừng reo lên</a:t>
            </a:r>
          </a:p>
          <a:p>
            <a:pPr indent="746125" algn="just"/>
            <a:r>
              <a:rPr lang="vi-VN" sz="3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Mình sẽ bắt nắng trên vạt áo mang về cho </a:t>
            </a:r>
            <a:r>
              <a:rPr lang="vi-VN" sz="3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</a:t>
            </a:r>
            <a:r>
              <a:rPr lang="vi-VN" sz="380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vi-VN" sz="380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800248" y="5181600"/>
            <a:ext cx="13653271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Na 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 làm điều gì cho bà?</a:t>
            </a:r>
            <a:endParaRPr lang="vi-VN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815646" y="6096000"/>
            <a:ext cx="13637873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Na định </a:t>
            </a:r>
            <a:r>
              <a:rPr lang="vi-VN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bắt </a:t>
            </a:r>
            <a:r>
              <a:rPr lang="vi-VN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nắng trên vạt áo mang về </a:t>
            </a:r>
            <a:r>
              <a:rPr lang="vi-VN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cho </a:t>
            </a:r>
            <a:r>
              <a:rPr lang="vi-VN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</a:t>
            </a:r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vi-VN" sz="38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9568</TotalTime>
  <Words>87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Admin</cp:lastModifiedBy>
  <cp:revision>909</cp:revision>
  <dcterms:created xsi:type="dcterms:W3CDTF">2008-09-09T22:52:10Z</dcterms:created>
  <dcterms:modified xsi:type="dcterms:W3CDTF">2022-08-05T04:53:10Z</dcterms:modified>
</cp:coreProperties>
</file>