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594519" y="3886200"/>
            <a:ext cx="7086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Tinh xảo: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tinh vi, tỉ mỉ, khéo léo.</a:t>
            </a:r>
            <a:endParaRPr lang="vi-VN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Quà tặng lưu niệm độc đáo cho ngưới Nhật Bản: Trống đồng mạ vàng 24K – Quà  Tặng Hoàng Gi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2" t="28486" r="15868"/>
          <a:stretch/>
        </p:blipFill>
        <p:spPr bwMode="auto">
          <a:xfrm>
            <a:off x="7681119" y="1617225"/>
            <a:ext cx="7886695" cy="594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9563</TotalTime>
  <Words>22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918</cp:revision>
  <dcterms:created xsi:type="dcterms:W3CDTF">2008-09-09T22:52:10Z</dcterms:created>
  <dcterms:modified xsi:type="dcterms:W3CDTF">2022-08-05T06:48:23Z</dcterms:modified>
</cp:coreProperties>
</file>