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76"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 name="Rectangle 2"/>
          <p:cNvSpPr/>
          <p:nvPr/>
        </p:nvSpPr>
        <p:spPr>
          <a:xfrm>
            <a:off x="1038247" y="2209800"/>
            <a:ext cx="14567671" cy="3600986"/>
          </a:xfrm>
          <a:prstGeom prst="rect">
            <a:avLst/>
          </a:prstGeom>
        </p:spPr>
        <p:txBody>
          <a:bodyPr wrap="square">
            <a:spAutoFit/>
          </a:bodyPr>
          <a:lstStyle/>
          <a:p>
            <a:pPr indent="854075" algn="just"/>
            <a:r>
              <a:rPr lang="en-US" sz="3800" b="1" smtClean="0">
                <a:solidFill>
                  <a:srgbClr val="FF0000"/>
                </a:solidFill>
                <a:latin typeface="Times New Roman" pitchFamily="18" charset="0"/>
                <a:cs typeface="Times New Roman" pitchFamily="18" charset="0"/>
              </a:rPr>
              <a:t>Đọc đoạn văn sau và trả lời câu hỏi:</a:t>
            </a:r>
          </a:p>
          <a:p>
            <a:pPr indent="854075" algn="just"/>
            <a:r>
              <a:rPr lang="vi-VN" sz="3800" smtClean="0">
                <a:solidFill>
                  <a:srgbClr val="0000CC"/>
                </a:solidFill>
                <a:latin typeface="Times New Roman" pitchFamily="18" charset="0"/>
                <a:cs typeface="Times New Roman" pitchFamily="18" charset="0"/>
              </a:rPr>
              <a:t>Bà </a:t>
            </a:r>
            <a:r>
              <a:rPr lang="vi-VN" sz="3800">
                <a:solidFill>
                  <a:srgbClr val="0000CC"/>
                </a:solidFill>
                <a:latin typeface="Times New Roman" pitchFamily="18" charset="0"/>
                <a:cs typeface="Times New Roman" pitchFamily="18" charset="0"/>
              </a:rPr>
              <a:t>nội của Na đã già yếu. Bà đi lại rất khó khăn.</a:t>
            </a:r>
          </a:p>
          <a:p>
            <a:pPr indent="854075" algn="just"/>
            <a:r>
              <a:rPr lang="vi-VN" sz="3800">
                <a:solidFill>
                  <a:srgbClr val="0000CC"/>
                </a:solidFill>
                <a:latin typeface="Times New Roman" pitchFamily="18" charset="0"/>
                <a:cs typeface="Times New Roman" pitchFamily="18" charset="0"/>
              </a:rPr>
              <a:t>Ngôi nhà của Na nằm trên một ngọn đồi. Hắng ngày, nắng xuyên qua những tán lá trong khu vườn trước nhà tạo thành những vệt sáng lóng lánh rất đẹp. Nhưng phòng ngủ của tất cả mọi người trong gia đình lại ở phía không có nắng. Bà nội rất thích nắng nhưng nắng không lọt vào phòng bà</a:t>
            </a:r>
            <a:r>
              <a:rPr lang="vi-VN" sz="3800">
                <a:solidFill>
                  <a:srgbClr val="0000CC"/>
                </a:solidFill>
                <a:latin typeface="Times New Roman" pitchFamily="18" charset="0"/>
                <a:cs typeface="Times New Roman" pitchFamily="18" charset="0"/>
              </a:rPr>
              <a:t>. </a:t>
            </a:r>
            <a:endParaRPr lang="vi-VN" sz="3800">
              <a:solidFill>
                <a:srgbClr val="0000CC"/>
              </a:solidFill>
              <a:latin typeface="Times New Roman" pitchFamily="18" charset="0"/>
              <a:cs typeface="Times New Roman" pitchFamily="18" charset="0"/>
            </a:endParaRPr>
          </a:p>
        </p:txBody>
      </p:sp>
      <p:sp>
        <p:nvSpPr>
          <p:cNvPr id="11" name="Rectangle 10"/>
          <p:cNvSpPr/>
          <p:nvPr/>
        </p:nvSpPr>
        <p:spPr>
          <a:xfrm>
            <a:off x="1800248" y="6172200"/>
            <a:ext cx="13653271" cy="677108"/>
          </a:xfrm>
          <a:prstGeom prst="rect">
            <a:avLst/>
          </a:prstGeom>
        </p:spPr>
        <p:txBody>
          <a:bodyPr wrap="square">
            <a:spAutoFit/>
          </a:bodyPr>
          <a:lstStyle/>
          <a:p>
            <a:pPr algn="just"/>
            <a:r>
              <a:rPr lang="vi-VN" sz="3800" b="1" smtClean="0">
                <a:solidFill>
                  <a:srgbClr val="FF0000"/>
                </a:solidFill>
                <a:latin typeface="Times New Roman" pitchFamily="18" charset="0"/>
                <a:cs typeface="Times New Roman" pitchFamily="18" charset="0"/>
              </a:rPr>
              <a:t>Bà </a:t>
            </a:r>
            <a:r>
              <a:rPr lang="vi-VN" sz="3800" b="1">
                <a:solidFill>
                  <a:srgbClr val="FF0000"/>
                </a:solidFill>
                <a:latin typeface="Times New Roman" pitchFamily="18" charset="0"/>
                <a:cs typeface="Times New Roman" pitchFamily="18" charset="0"/>
              </a:rPr>
              <a:t>nội của </a:t>
            </a:r>
            <a:r>
              <a:rPr lang="vi-VN" sz="3800" b="1">
                <a:solidFill>
                  <a:srgbClr val="FF0000"/>
                </a:solidFill>
                <a:latin typeface="Times New Roman" pitchFamily="18" charset="0"/>
                <a:cs typeface="Times New Roman" pitchFamily="18" charset="0"/>
              </a:rPr>
              <a:t>Na </a:t>
            </a:r>
            <a:r>
              <a:rPr lang="en-US" sz="3800" b="1" smtClean="0">
                <a:solidFill>
                  <a:srgbClr val="FF0000"/>
                </a:solidFill>
                <a:latin typeface="Times New Roman" pitchFamily="18" charset="0"/>
                <a:cs typeface="Times New Roman" pitchFamily="18" charset="0"/>
              </a:rPr>
              <a:t>thích điều gì?</a:t>
            </a:r>
            <a:endParaRPr lang="vi-VN" sz="3800" b="1">
              <a:solidFill>
                <a:srgbClr val="FF0000"/>
              </a:solidFill>
              <a:latin typeface="Times New Roman" pitchFamily="18" charset="0"/>
              <a:cs typeface="Times New Roman" pitchFamily="18" charset="0"/>
            </a:endParaRPr>
          </a:p>
        </p:txBody>
      </p:sp>
      <p:sp>
        <p:nvSpPr>
          <p:cNvPr id="12" name="Rectangle 11"/>
          <p:cNvSpPr/>
          <p:nvPr/>
        </p:nvSpPr>
        <p:spPr>
          <a:xfrm>
            <a:off x="1815646" y="7086600"/>
            <a:ext cx="13637873" cy="677108"/>
          </a:xfrm>
          <a:prstGeom prst="rect">
            <a:avLst/>
          </a:prstGeom>
        </p:spPr>
        <p:txBody>
          <a:bodyPr wrap="square">
            <a:spAutoFit/>
          </a:bodyPr>
          <a:lstStyle/>
          <a:p>
            <a:pPr algn="just"/>
            <a:r>
              <a:rPr lang="vi-VN" sz="3800" b="1" smtClean="0">
                <a:solidFill>
                  <a:srgbClr val="0000CC"/>
                </a:solidFill>
                <a:latin typeface="Times New Roman" pitchFamily="18" charset="0"/>
                <a:cs typeface="Times New Roman" pitchFamily="18" charset="0"/>
              </a:rPr>
              <a:t>Bà </a:t>
            </a:r>
            <a:r>
              <a:rPr lang="vi-VN" sz="3800" b="1">
                <a:solidFill>
                  <a:srgbClr val="0000CC"/>
                </a:solidFill>
                <a:latin typeface="Times New Roman" pitchFamily="18" charset="0"/>
                <a:cs typeface="Times New Roman" pitchFamily="18" charset="0"/>
              </a:rPr>
              <a:t>nội của </a:t>
            </a:r>
            <a:r>
              <a:rPr lang="vi-VN" sz="3800" b="1">
                <a:solidFill>
                  <a:srgbClr val="0000CC"/>
                </a:solidFill>
                <a:latin typeface="Times New Roman" pitchFamily="18" charset="0"/>
                <a:cs typeface="Times New Roman" pitchFamily="18" charset="0"/>
              </a:rPr>
              <a:t>Na </a:t>
            </a:r>
            <a:r>
              <a:rPr lang="en-US" sz="3800" b="1" smtClean="0">
                <a:solidFill>
                  <a:srgbClr val="0000CC"/>
                </a:solidFill>
                <a:latin typeface="Times New Roman" pitchFamily="18" charset="0"/>
                <a:cs typeface="Times New Roman" pitchFamily="18" charset="0"/>
              </a:rPr>
              <a:t>rất thích nắng.</a:t>
            </a:r>
            <a:endParaRPr lang="vi-VN" sz="38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9557</TotalTime>
  <Words>116</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910</cp:revision>
  <dcterms:created xsi:type="dcterms:W3CDTF">2008-09-09T22:52:10Z</dcterms:created>
  <dcterms:modified xsi:type="dcterms:W3CDTF">2022-08-05T04:47:05Z</dcterms:modified>
</cp:coreProperties>
</file>