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>
        <p:scale>
          <a:sx n="75" d="100"/>
          <a:sy n="75" d="100"/>
        </p:scale>
        <p:origin x="-456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BA3731C-3803-46C7-AE5D-EB872650DAB9}"/>
              </a:ext>
            </a:extLst>
          </p:cNvPr>
          <p:cNvGrpSpPr/>
          <p:nvPr/>
        </p:nvGrpSpPr>
        <p:grpSpPr>
          <a:xfrm>
            <a:off x="1246094" y="3429000"/>
            <a:ext cx="2449404" cy="2476619"/>
            <a:chOff x="246379" y="3428999"/>
            <a:chExt cx="2449404" cy="2476619"/>
          </a:xfrm>
        </p:grpSpPr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64A237FD-083F-4210-9D5F-09A7A775E8D5}"/>
                </a:ext>
              </a:extLst>
            </p:cNvPr>
            <p:cNvSpPr txBox="1"/>
            <p:nvPr/>
          </p:nvSpPr>
          <p:spPr>
            <a:xfrm>
              <a:off x="791043" y="4669356"/>
              <a:ext cx="1220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448800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Câu dưới đây thuộc kiểu câu gì?</a:t>
              </a:r>
            </a:p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Chiều chiều bà lại dắt cháu đi dạo trong công viên.</a:t>
              </a:r>
              <a:endPara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="" xmlns:a16="http://schemas.microsoft.com/office/drawing/2014/main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4BA3731C-3803-46C7-AE5D-EB872650DAB9}"/>
              </a:ext>
            </a:extLst>
          </p:cNvPr>
          <p:cNvGrpSpPr/>
          <p:nvPr/>
        </p:nvGrpSpPr>
        <p:grpSpPr>
          <a:xfrm>
            <a:off x="4787153" y="3428999"/>
            <a:ext cx="2449404" cy="2476619"/>
            <a:chOff x="246379" y="3428999"/>
            <a:chExt cx="2449404" cy="2476619"/>
          </a:xfrm>
        </p:grpSpPr>
        <p:pic>
          <p:nvPicPr>
            <p:cNvPr id="22" name="Picture 21">
              <a:extLst>
                <a:ext uri="{FF2B5EF4-FFF2-40B4-BE49-F238E27FC236}">
                  <a16:creationId xmlns="" xmlns:a16="http://schemas.microsoft.com/office/drawing/2014/main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64A237FD-083F-4210-9D5F-09A7A775E8D5}"/>
                </a:ext>
              </a:extLst>
            </p:cNvPr>
            <p:cNvSpPr txBox="1"/>
            <p:nvPr/>
          </p:nvSpPr>
          <p:spPr>
            <a:xfrm>
              <a:off x="722916" y="4669356"/>
              <a:ext cx="1356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cảm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4BA3731C-3803-46C7-AE5D-EB872650DAB9}"/>
              </a:ext>
            </a:extLst>
          </p:cNvPr>
          <p:cNvGrpSpPr/>
          <p:nvPr/>
        </p:nvGrpSpPr>
        <p:grpSpPr>
          <a:xfrm>
            <a:off x="8059271" y="3428999"/>
            <a:ext cx="2449404" cy="2476619"/>
            <a:chOff x="246379" y="3428999"/>
            <a:chExt cx="2449404" cy="2476619"/>
          </a:xfrm>
        </p:grpSpPr>
        <p:pic>
          <p:nvPicPr>
            <p:cNvPr id="32" name="Picture 31">
              <a:extLst>
                <a:ext uri="{FF2B5EF4-FFF2-40B4-BE49-F238E27FC236}">
                  <a16:creationId xmlns="" xmlns:a16="http://schemas.microsoft.com/office/drawing/2014/main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64A237FD-083F-4210-9D5F-09A7A775E8D5}"/>
                </a:ext>
              </a:extLst>
            </p:cNvPr>
            <p:cNvSpPr txBox="1"/>
            <p:nvPr/>
          </p:nvSpPr>
          <p:spPr>
            <a:xfrm>
              <a:off x="842339" y="4669356"/>
              <a:ext cx="1117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kể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26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80</cp:revision>
  <dcterms:created xsi:type="dcterms:W3CDTF">2018-01-28T07:11:08Z</dcterms:created>
  <dcterms:modified xsi:type="dcterms:W3CDTF">2022-08-05T08:18:17Z</dcterms:modified>
</cp:coreProperties>
</file>