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>
        <p:scale>
          <a:sx n="75" d="100"/>
          <a:sy n="75" d="100"/>
        </p:scale>
        <p:origin x="-1032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1246094" y="3429000"/>
            <a:ext cx="2449404" cy="2476619"/>
            <a:chOff x="246379" y="3428999"/>
            <a:chExt cx="2449404" cy="24766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91043" y="4669356"/>
              <a:ext cx="1220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Câu dưới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đây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thuộc kiểu câu gì?</a:t>
              </a:r>
            </a:p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Bạn Nhung là lớp trưởng của lớp em.</a:t>
              </a:r>
              <a:endPara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4787153" y="3428999"/>
            <a:ext cx="2449404" cy="2476619"/>
            <a:chOff x="246379" y="3428999"/>
            <a:chExt cx="2449404" cy="247661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22916" y="4669356"/>
              <a:ext cx="1356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cảm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8059271" y="3428999"/>
            <a:ext cx="2449404" cy="2476619"/>
            <a:chOff x="246379" y="3428999"/>
            <a:chExt cx="2449404" cy="2476619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842339" y="4669356"/>
              <a:ext cx="1117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kể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76</cp:revision>
  <dcterms:created xsi:type="dcterms:W3CDTF">2018-01-28T07:11:08Z</dcterms:created>
  <dcterms:modified xsi:type="dcterms:W3CDTF">2022-08-05T08:11:23Z</dcterms:modified>
</cp:coreProperties>
</file>