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160710" y="165355"/>
            <a:ext cx="5492209" cy="1053845"/>
            <a:chOff x="5063626" y="172432"/>
            <a:chExt cx="5399539" cy="1053845"/>
          </a:xfrm>
        </p:grpSpPr>
        <p:grpSp>
          <p:nvGrpSpPr>
            <p:cNvPr id="10" name="Group 9"/>
            <p:cNvGrpSpPr/>
            <p:nvPr/>
          </p:nvGrpSpPr>
          <p:grpSpPr>
            <a:xfrm>
              <a:off x="5063626" y="172432"/>
              <a:ext cx="5399539" cy="1053845"/>
              <a:chOff x="5063626" y="172432"/>
              <a:chExt cx="5399539" cy="105384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5639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900038" y="1226277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746919" y="1600200"/>
            <a:ext cx="14859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914400" algn="just">
              <a:lnSpc>
                <a:spcPct val="120000"/>
              </a:lnSpc>
            </a:pP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Mỗi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 ngày trôi qua, ông đang già đi, còn nó sẽ mạnh mẽ hơn. Dương choàng tay ông ôm, thủ thỉ:</a:t>
            </a:r>
          </a:p>
          <a:p>
            <a:pPr indent="914400">
              <a:lnSpc>
                <a:spcPct val="120000"/>
              </a:lnSpc>
            </a:pP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Ông ngoại ơi, cháu yêu ông nhiều lắm!</a:t>
            </a:r>
          </a:p>
          <a:p>
            <a:pPr indent="914400">
              <a:lnSpc>
                <a:spcPct val="120000"/>
              </a:lnSpc>
            </a:pP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Dương nghĩ, từ bây giờ nó mới là người đưa tay cho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ông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6919" y="5638178"/>
            <a:ext cx="14859000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 cảm của bạn Dương đối với ông ngoại như thế nào?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919" y="6463698"/>
            <a:ext cx="14859000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>
              <a:lnSpc>
                <a:spcPct val="120000"/>
              </a:lnSpc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 Dương rất yêu ông ngoại của minh.</a:t>
            </a: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95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2022-08-05T08:54:30Z</dcterms:modified>
</cp:coreProperties>
</file>