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113" y="103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738413" y="1371600"/>
            <a:ext cx="1482722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khổ thơ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vi-VN" sz="36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854075">
              <a:lnSpc>
                <a:spcPct val="120000"/>
              </a:lnSpc>
            </a:pPr>
            <a:r>
              <a:rPr lang="vi-VN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Tôi </a:t>
            </a:r>
            <a:r>
              <a:rPr lang="vi-VN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yêu em </a:t>
            </a:r>
            <a:r>
              <a:rPr lang="vi-VN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tôi</a:t>
            </a:r>
          </a:p>
          <a:p>
            <a:pPr indent="854075">
              <a:lnSpc>
                <a:spcPct val="120000"/>
              </a:lnSpc>
            </a:pPr>
            <a:r>
              <a:rPr lang="vi-VN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Nó </a:t>
            </a:r>
            <a:r>
              <a:rPr lang="vi-VN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cười rúc </a:t>
            </a:r>
            <a:r>
              <a:rPr lang="vi-VN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rích</a:t>
            </a:r>
          </a:p>
          <a:p>
            <a:pPr indent="854075">
              <a:lnSpc>
                <a:spcPct val="120000"/>
              </a:lnSpc>
            </a:pPr>
            <a:r>
              <a:rPr lang="vi-VN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Mỗi </a:t>
            </a:r>
            <a:r>
              <a:rPr lang="vi-VN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khi tôi </a:t>
            </a:r>
            <a:r>
              <a:rPr lang="vi-VN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đùa</a:t>
            </a:r>
          </a:p>
          <a:p>
            <a:pPr indent="854075">
              <a:lnSpc>
                <a:spcPct val="120000"/>
              </a:lnSpc>
            </a:pPr>
            <a:r>
              <a:rPr lang="vi-VN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Nó </a:t>
            </a:r>
            <a:r>
              <a:rPr lang="vi-VN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vui, nó thích.</a:t>
            </a:r>
          </a:p>
        </p:txBody>
      </p:sp>
      <p:sp>
        <p:nvSpPr>
          <p:cNvPr id="8" name="Rectangle 7"/>
          <p:cNvSpPr/>
          <p:nvPr/>
        </p:nvSpPr>
        <p:spPr>
          <a:xfrm>
            <a:off x="751794" y="5257800"/>
            <a:ext cx="148272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Khổ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thơ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đầu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cho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biết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bạn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nhỏ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yêu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em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gái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điều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gì</a:t>
            </a:r>
            <a:r>
              <a:rPr lang="en-US" sz="36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?</a:t>
            </a:r>
            <a:endParaRPr lang="en-US" sz="3200" b="1" dirty="0">
              <a:solidFill>
                <a:srgbClr val="FF0000"/>
              </a:solidFill>
              <a:latin typeface="Times New Roman"/>
              <a:ea typeface="Times New Roman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66875" y="6096000"/>
            <a:ext cx="1482722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nl-NL" sz="3400" b="1" dirty="0">
                <a:solidFill>
                  <a:srgbClr val="0000CC"/>
                </a:solidFill>
                <a:latin typeface="Times New Roman"/>
                <a:ea typeface="Times New Roman"/>
              </a:rPr>
              <a:t>+ Bạn nhỏ yêu em gái vì em cười rúc rích khi bạn nhỏ nói đùa.</a:t>
            </a:r>
            <a:endParaRPr lang="en-US" sz="3400" b="1" dirty="0">
              <a:solidFill>
                <a:srgbClr val="0000CC"/>
              </a:solidFill>
              <a:latin typeface="Times New Roman"/>
              <a:ea typeface="Times New Roman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9561</TotalTime>
  <Words>73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905</cp:revision>
  <dcterms:created xsi:type="dcterms:W3CDTF">2008-09-09T22:52:10Z</dcterms:created>
  <dcterms:modified xsi:type="dcterms:W3CDTF">2022-06-30T08:00:19Z</dcterms:modified>
</cp:coreProperties>
</file>