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391"/>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524000"/>
            <a:ext cx="14827227" cy="2973122"/>
          </a:xfrm>
          <a:prstGeom prst="rect">
            <a:avLst/>
          </a:prstGeom>
        </p:spPr>
        <p:txBody>
          <a:bodyPr wrap="square">
            <a:spAutoFit/>
          </a:bodyPr>
          <a:lstStyle/>
          <a:p>
            <a:pPr indent="854075" algn="just">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khổ </a:t>
            </a:r>
            <a:r>
              <a:rPr lang="vi-VN" sz="3600" b="1" smtClean="0">
                <a:solidFill>
                  <a:srgbClr val="0000CC"/>
                </a:solidFill>
                <a:latin typeface="Times New Roman" pitchFamily="18" charset="0"/>
                <a:cs typeface="Times New Roman" pitchFamily="18" charset="0"/>
              </a:rPr>
              <a:t>thơ 2, 3, 4 </a:t>
            </a:r>
            <a:r>
              <a:rPr lang="en-US" sz="3600" b="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p>
          <a:p>
            <a:pPr lvl="0">
              <a:spcAft>
                <a:spcPts val="0"/>
              </a:spcAft>
            </a:pPr>
            <a:r>
              <a:rPr lang="vi-VN" sz="3600" b="1" dirty="0">
                <a:solidFill>
                  <a:srgbClr val="0000CC"/>
                </a:solidFill>
                <a:latin typeface="Times New Roman" pitchFamily="18" charset="0"/>
                <a:cs typeface="Times New Roman" pitchFamily="18" charset="0"/>
              </a:rPr>
              <a:t>Mắt nó đen </a:t>
            </a:r>
            <a:r>
              <a:rPr lang="vi-VN" sz="3600" b="1" dirty="0" smtClean="0">
                <a:solidFill>
                  <a:srgbClr val="0000CC"/>
                </a:solidFill>
                <a:latin typeface="Times New Roman" pitchFamily="18" charset="0"/>
                <a:cs typeface="Times New Roman" pitchFamily="18" charset="0"/>
              </a:rPr>
              <a:t>ngời                </a:t>
            </a:r>
            <a:r>
              <a:rPr lang="vi-VN" sz="3600" b="1" dirty="0">
                <a:solidFill>
                  <a:srgbClr val="0000CC"/>
                </a:solidFill>
                <a:latin typeface="Times New Roman" pitchFamily="18" charset="0"/>
                <a:ea typeface="Times New Roman"/>
                <a:cs typeface="Times New Roman" pitchFamily="18" charset="0"/>
              </a:rPr>
              <a:t>Hoa lan, hoa lí</a:t>
            </a:r>
          </a:p>
          <a:p>
            <a:pPr lvl="0"/>
            <a:r>
              <a:rPr lang="vi-VN" sz="3600" b="1" dirty="0">
                <a:solidFill>
                  <a:srgbClr val="0000CC"/>
                </a:solidFill>
                <a:latin typeface="Times New Roman" pitchFamily="18" charset="0"/>
                <a:ea typeface="Times New Roman"/>
                <a:cs typeface="Times New Roman" pitchFamily="18" charset="0"/>
              </a:rPr>
              <a:t>Nó nhặt cài </a:t>
            </a:r>
            <a:r>
              <a:rPr lang="vi-VN" sz="3600" b="1" dirty="0" smtClean="0">
                <a:solidFill>
                  <a:srgbClr val="0000CC"/>
                </a:solidFill>
                <a:latin typeface="Times New Roman" pitchFamily="18" charset="0"/>
                <a:ea typeface="Times New Roman"/>
                <a:cs typeface="Times New Roman" pitchFamily="18" charset="0"/>
              </a:rPr>
              <a:t>đầu                 </a:t>
            </a:r>
            <a:r>
              <a:rPr lang="vi-VN" sz="3600" b="1" dirty="0" smtClean="0">
                <a:solidFill>
                  <a:srgbClr val="0000CC"/>
                </a:solidFill>
                <a:latin typeface="Times New Roman" pitchFamily="18" charset="0"/>
                <a:cs typeface="Times New Roman" pitchFamily="18" charset="0"/>
              </a:rPr>
              <a:t>Trong </a:t>
            </a:r>
            <a:r>
              <a:rPr lang="vi-VN" sz="3600" b="1" dirty="0">
                <a:solidFill>
                  <a:srgbClr val="0000CC"/>
                </a:solidFill>
                <a:latin typeface="Times New Roman" pitchFamily="18" charset="0"/>
                <a:cs typeface="Times New Roman" pitchFamily="18" charset="0"/>
              </a:rPr>
              <a:t>veo như </a:t>
            </a:r>
            <a:r>
              <a:rPr lang="vi-VN" sz="3600" b="1" dirty="0" smtClean="0">
                <a:solidFill>
                  <a:srgbClr val="0000CC"/>
                </a:solidFill>
                <a:latin typeface="Times New Roman" pitchFamily="18" charset="0"/>
                <a:cs typeface="Times New Roman" pitchFamily="18" charset="0"/>
              </a:rPr>
              <a:t>nước</a:t>
            </a:r>
            <a:endParaRPr lang="vi-VN" sz="3600" b="1" dirty="0">
              <a:solidFill>
                <a:srgbClr val="0000CC"/>
              </a:solidFill>
              <a:latin typeface="Times New Roman" pitchFamily="18" charset="0"/>
              <a:ea typeface="Times New Roman"/>
              <a:cs typeface="Times New Roman" pitchFamily="18" charset="0"/>
            </a:endParaRPr>
          </a:p>
          <a:p>
            <a:pPr lvl="0"/>
            <a:r>
              <a:rPr lang="vi-VN" sz="3600" b="1" dirty="0">
                <a:solidFill>
                  <a:srgbClr val="0000CC"/>
                </a:solidFill>
                <a:latin typeface="Times New Roman" pitchFamily="18" charset="0"/>
                <a:ea typeface="Times New Roman"/>
                <a:cs typeface="Times New Roman" pitchFamily="18" charset="0"/>
              </a:rPr>
              <a:t>Hương thơm theo </a:t>
            </a:r>
            <a:r>
              <a:rPr lang="vi-VN" sz="3600" b="1" dirty="0" smtClean="0">
                <a:solidFill>
                  <a:srgbClr val="0000CC"/>
                </a:solidFill>
                <a:latin typeface="Times New Roman" pitchFamily="18" charset="0"/>
                <a:ea typeface="Times New Roman"/>
                <a:cs typeface="Times New Roman" pitchFamily="18" charset="0"/>
              </a:rPr>
              <a:t>nó         </a:t>
            </a:r>
            <a:r>
              <a:rPr lang="vi-VN" sz="3600" b="1" dirty="0" smtClean="0">
                <a:solidFill>
                  <a:srgbClr val="0000CC"/>
                </a:solidFill>
                <a:latin typeface="Times New Roman" pitchFamily="18" charset="0"/>
                <a:cs typeface="Times New Roman" pitchFamily="18" charset="0"/>
              </a:rPr>
              <a:t>Miệng </a:t>
            </a:r>
            <a:r>
              <a:rPr lang="vi-VN" sz="3600" b="1" dirty="0">
                <a:solidFill>
                  <a:srgbClr val="0000CC"/>
                </a:solidFill>
                <a:latin typeface="Times New Roman" pitchFamily="18" charset="0"/>
                <a:cs typeface="Times New Roman" pitchFamily="18" charset="0"/>
              </a:rPr>
              <a:t>nó tươi </a:t>
            </a:r>
            <a:r>
              <a:rPr lang="vi-VN" sz="3600" b="1" dirty="0" smtClean="0">
                <a:solidFill>
                  <a:srgbClr val="0000CC"/>
                </a:solidFill>
                <a:latin typeface="Times New Roman" pitchFamily="18" charset="0"/>
                <a:cs typeface="Times New Roman" pitchFamily="18" charset="0"/>
              </a:rPr>
              <a:t>hồng</a:t>
            </a:r>
            <a:endParaRPr lang="vi-VN" sz="3600" b="1" dirty="0">
              <a:solidFill>
                <a:srgbClr val="0000CC"/>
              </a:solidFill>
              <a:latin typeface="Times New Roman" pitchFamily="18" charset="0"/>
              <a:ea typeface="Times New Roman"/>
              <a:cs typeface="Times New Roman" pitchFamily="18" charset="0"/>
            </a:endParaRPr>
          </a:p>
          <a:p>
            <a:pPr lvl="0"/>
            <a:r>
              <a:rPr lang="vi-VN" sz="3600" b="1" dirty="0">
                <a:solidFill>
                  <a:srgbClr val="0000CC"/>
                </a:solidFill>
                <a:latin typeface="Times New Roman" pitchFamily="18" charset="0"/>
                <a:ea typeface="Times New Roman"/>
                <a:cs typeface="Times New Roman" pitchFamily="18" charset="0"/>
              </a:rPr>
              <a:t>Sân trước vườn sau</a:t>
            </a:r>
            <a:r>
              <a:rPr lang="vi-VN" sz="3600" b="1" dirty="0" smtClean="0">
                <a:solidFill>
                  <a:srgbClr val="0000CC"/>
                </a:solidFill>
                <a:latin typeface="Times New Roman" pitchFamily="18" charset="0"/>
                <a:ea typeface="Times New Roman"/>
                <a:cs typeface="Times New Roman" pitchFamily="18" charset="0"/>
              </a:rPr>
              <a:t>.         </a:t>
            </a:r>
            <a:r>
              <a:rPr lang="vi-VN" sz="3600" b="1" dirty="0" smtClean="0">
                <a:solidFill>
                  <a:srgbClr val="0000CC"/>
                </a:solidFill>
                <a:latin typeface="Times New Roman" pitchFamily="18" charset="0"/>
                <a:cs typeface="Times New Roman" pitchFamily="18" charset="0"/>
              </a:rPr>
              <a:t> </a:t>
            </a:r>
            <a:r>
              <a:rPr lang="vi-VN" sz="3600" b="1" dirty="0">
                <a:solidFill>
                  <a:srgbClr val="0000CC"/>
                </a:solidFill>
                <a:latin typeface="Times New Roman" pitchFamily="18" charset="0"/>
                <a:cs typeface="Times New Roman" pitchFamily="18" charset="0"/>
              </a:rPr>
              <a:t>Nói như khướu hót</a:t>
            </a:r>
            <a:r>
              <a:rPr lang="vi-VN" sz="3600" b="1" dirty="0" smtClean="0">
                <a:solidFill>
                  <a:srgbClr val="0000CC"/>
                </a:solidFill>
                <a:latin typeface="Times New Roman" pitchFamily="18" charset="0"/>
                <a:cs typeface="Times New Roman" pitchFamily="18" charset="0"/>
              </a:rPr>
              <a:t>.</a:t>
            </a:r>
            <a:endParaRPr lang="vi-VN" sz="3600" b="1" dirty="0">
              <a:solidFill>
                <a:srgbClr val="0000CC"/>
              </a:solidFill>
              <a:latin typeface="Times New Roman" pitchFamily="18" charset="0"/>
              <a:cs typeface="Times New Roman" pitchFamily="18" charset="0"/>
            </a:endParaRPr>
          </a:p>
        </p:txBody>
      </p:sp>
      <p:sp>
        <p:nvSpPr>
          <p:cNvPr id="8" name="Rectangle 7"/>
          <p:cNvSpPr/>
          <p:nvPr/>
        </p:nvSpPr>
        <p:spPr>
          <a:xfrm>
            <a:off x="518319" y="4660900"/>
            <a:ext cx="14827227" cy="646331"/>
          </a:xfrm>
          <a:prstGeom prst="rect">
            <a:avLst/>
          </a:prstGeom>
        </p:spPr>
        <p:txBody>
          <a:bodyPr wrap="square">
            <a:spAutoFit/>
          </a:bodyPr>
          <a:lstStyle/>
          <a:p>
            <a:pPr lvl="0">
              <a:spcAft>
                <a:spcPts val="0"/>
              </a:spcAft>
            </a:pP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hỏi</a:t>
            </a:r>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a:ea typeface="Times New Roman"/>
              </a:rPr>
              <a:t>Khổ</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thơ</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nào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thấy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bạn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nhỏ</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được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gái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yêu</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quý</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9" name="Rectangle 8"/>
          <p:cNvSpPr/>
          <p:nvPr/>
        </p:nvSpPr>
        <p:spPr>
          <a:xfrm>
            <a:off x="676368" y="5486400"/>
            <a:ext cx="14827227" cy="1200329"/>
          </a:xfrm>
          <a:prstGeom prst="rect">
            <a:avLst/>
          </a:prstGeom>
        </p:spPr>
        <p:txBody>
          <a:bodyPr wrap="square">
            <a:spAutoFit/>
          </a:bodyPr>
          <a:lstStyle/>
          <a:p>
            <a:pPr lvl="0">
              <a:spcAft>
                <a:spcPts val="0"/>
              </a:spcAft>
            </a:pPr>
            <a:r>
              <a:rPr lang="nl-NL" sz="3600" b="1" dirty="0">
                <a:solidFill>
                  <a:srgbClr val="0000CC"/>
                </a:solidFill>
                <a:latin typeface="Times New Roman"/>
                <a:ea typeface="Times New Roman"/>
              </a:rPr>
              <a:t>+ Khổ </a:t>
            </a:r>
            <a:r>
              <a:rPr lang="vi-VN" sz="3600" b="1" dirty="0">
                <a:solidFill>
                  <a:srgbClr val="0000CC"/>
                </a:solidFill>
                <a:latin typeface="Times New Roman"/>
                <a:ea typeface="Times New Roman"/>
              </a:rPr>
              <a:t>thơ thứ tư, bạn nhỏ kể cô em gái rất mong, rất nhớ mỗi khi mình đi đâu lâu và khi trở về, em lấp sau cây chạy òa ra ôm chặt.</a:t>
            </a:r>
            <a:endParaRPr lang="en-US" sz="3200" b="1" dirty="0">
              <a:solidFill>
                <a:srgbClr val="0000CC"/>
              </a:solidFill>
              <a:latin typeface="Times New Roman"/>
              <a:ea typeface="Times New Roman"/>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9482" y="2057400"/>
            <a:ext cx="40671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9551</TotalTime>
  <Words>115</Words>
  <Application>Microsoft Office PowerPoint</Application>
  <PresentationFormat>Custom</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903</cp:revision>
  <dcterms:created xsi:type="dcterms:W3CDTF">2008-09-09T22:52:10Z</dcterms:created>
  <dcterms:modified xsi:type="dcterms:W3CDTF">2022-06-30T07:30:48Z</dcterms:modified>
</cp:coreProperties>
</file>