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391"/>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277804"/>
            <a:ext cx="14827227" cy="2973122"/>
          </a:xfrm>
          <a:prstGeom prst="rect">
            <a:avLst/>
          </a:prstGeom>
        </p:spPr>
        <p:txBody>
          <a:bodyPr wrap="square">
            <a:spAutoFit/>
          </a:bodyPr>
          <a:lstStyle/>
          <a:p>
            <a:pPr indent="854075" algn="just">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khổ thơ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p>
          <a:p>
            <a:pPr lvl="0" algn="ctr"/>
            <a:r>
              <a:rPr lang="vi-VN" sz="3600" b="1" dirty="0">
                <a:solidFill>
                  <a:srgbClr val="0000CC"/>
                </a:solidFill>
                <a:latin typeface="Times New Roman" pitchFamily="18" charset="0"/>
                <a:cs typeface="Times New Roman" pitchFamily="18" charset="0"/>
              </a:rPr>
              <a:t>Nó thích vẽ lắm</a:t>
            </a:r>
          </a:p>
          <a:p>
            <a:pPr lvl="0" algn="ctr"/>
            <a:r>
              <a:rPr lang="vi-VN" sz="3600" b="1" dirty="0">
                <a:solidFill>
                  <a:srgbClr val="0000CC"/>
                </a:solidFill>
                <a:latin typeface="Times New Roman" pitchFamily="18" charset="0"/>
                <a:cs typeface="Times New Roman" pitchFamily="18" charset="0"/>
              </a:rPr>
              <a:t>Vẽ thỏ có đôi</a:t>
            </a:r>
          </a:p>
          <a:p>
            <a:pPr lvl="0" algn="ctr"/>
            <a:r>
              <a:rPr lang="vi-VN" sz="3600" b="1" dirty="0">
                <a:solidFill>
                  <a:srgbClr val="0000CC"/>
                </a:solidFill>
                <a:latin typeface="Times New Roman" pitchFamily="18" charset="0"/>
                <a:cs typeface="Times New Roman" pitchFamily="18" charset="0"/>
              </a:rPr>
              <a:t>Nó sợ thỏ một</a:t>
            </a:r>
          </a:p>
          <a:p>
            <a:pPr lvl="0" algn="ctr"/>
            <a:r>
              <a:rPr lang="vi-VN" sz="3600" b="1" dirty="0">
                <a:solidFill>
                  <a:srgbClr val="0000CC"/>
                </a:solidFill>
                <a:latin typeface="Times New Roman" pitchFamily="18" charset="0"/>
                <a:cs typeface="Times New Roman" pitchFamily="18" charset="0"/>
              </a:rPr>
              <a:t>Không có bạn chơi</a:t>
            </a:r>
          </a:p>
        </p:txBody>
      </p:sp>
      <p:sp>
        <p:nvSpPr>
          <p:cNvPr id="9" name="Rectangle 8"/>
          <p:cNvSpPr/>
          <p:nvPr/>
        </p:nvSpPr>
        <p:spPr>
          <a:xfrm>
            <a:off x="661286" y="4250169"/>
            <a:ext cx="14827227" cy="646331"/>
          </a:xfrm>
          <a:prstGeom prst="rect">
            <a:avLst/>
          </a:prstGeom>
        </p:spPr>
        <p:txBody>
          <a:bodyPr wrap="square">
            <a:spAutoFit/>
          </a:bodyPr>
          <a:lstStyle/>
          <a:p>
            <a:pPr lvl="0">
              <a:spcAft>
                <a:spcPts val="0"/>
              </a:spcAft>
            </a:pPr>
            <a:r>
              <a:rPr lang="en-US" sz="3600" b="1" dirty="0">
                <a:solidFill>
                  <a:srgbClr val="FF0000"/>
                </a:solidFill>
                <a:latin typeface="Times New Roman"/>
                <a:ea typeface="Times New Roman"/>
              </a:rPr>
              <a:t>Chi </a:t>
            </a:r>
            <a:r>
              <a:rPr lang="en-US" sz="3600" b="1" dirty="0" err="1">
                <a:solidFill>
                  <a:srgbClr val="FF0000"/>
                </a:solidFill>
                <a:latin typeface="Times New Roman"/>
                <a:ea typeface="Times New Roman"/>
              </a:rPr>
              <a:t>tiết</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nào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thấy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bạn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nhỏ</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rất</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hiểu</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sở</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thích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tính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cách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mình</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4" name="Rectangle 3"/>
          <p:cNvSpPr/>
          <p:nvPr/>
        </p:nvSpPr>
        <p:spPr>
          <a:xfrm>
            <a:off x="823119" y="5047565"/>
            <a:ext cx="13639800" cy="1754326"/>
          </a:xfrm>
          <a:prstGeom prst="rect">
            <a:avLst/>
          </a:prstGeom>
        </p:spPr>
        <p:txBody>
          <a:bodyPr wrap="square">
            <a:spAutoFit/>
          </a:bodyPr>
          <a:lstStyle/>
          <a:p>
            <a:pPr lvl="0">
              <a:spcAft>
                <a:spcPts val="0"/>
              </a:spcAft>
            </a:pPr>
            <a:r>
              <a:rPr lang="en-US" sz="3600" b="1" i="1" dirty="0" smtClean="0">
                <a:solidFill>
                  <a:srgbClr val="0000CC"/>
                </a:solidFill>
                <a:latin typeface="Times New Roman" pitchFamily="18" charset="0"/>
                <a:cs typeface="Times New Roman" pitchFamily="18" charset="0"/>
              </a:rPr>
              <a:t>      </a:t>
            </a:r>
            <a:r>
              <a:rPr lang="nl-NL" sz="3600" b="1" dirty="0">
                <a:solidFill>
                  <a:srgbClr val="0000CC"/>
                </a:solidFill>
                <a:latin typeface="Times New Roman"/>
                <a:ea typeface="Times New Roman"/>
              </a:rPr>
              <a:t>+ </a:t>
            </a:r>
            <a:r>
              <a:rPr lang="vi-VN" sz="3600" b="1" dirty="0">
                <a:solidFill>
                  <a:srgbClr val="0000CC"/>
                </a:solidFill>
                <a:latin typeface="Times New Roman"/>
                <a:ea typeface="Times New Roman"/>
              </a:rPr>
              <a:t> Em vẽ thỏ phải có đôi, vì em sợ nếu chỉ vẽ một con, thỏ sẽ buồn vì không có bạn chơi cùng. Điều này cho thấy bạn rất hiểu tính nết của em.</a:t>
            </a:r>
            <a:endParaRPr lang="en-US" sz="3200" b="1" dirty="0">
              <a:solidFill>
                <a:srgbClr val="0000CC"/>
              </a:solidFill>
              <a:latin typeface="Times New Roman"/>
              <a:ea typeface="Times New Roman"/>
            </a:endParaRPr>
          </a:p>
        </p:txBody>
      </p:sp>
      <p:sp>
        <p:nvSpPr>
          <p:cNvPr id="3" name="Rectangle 2"/>
          <p:cNvSpPr/>
          <p:nvPr/>
        </p:nvSpPr>
        <p:spPr>
          <a:xfrm>
            <a:off x="738413" y="6801891"/>
            <a:ext cx="14410306" cy="646331"/>
          </a:xfrm>
          <a:prstGeom prst="rect">
            <a:avLst/>
          </a:prstGeom>
        </p:spPr>
        <p:txBody>
          <a:bodyPr wrap="square">
            <a:spAutoFit/>
          </a:bodyPr>
          <a:lstStyle/>
          <a:p>
            <a:pPr lvl="0">
              <a:spcAft>
                <a:spcPts val="0"/>
              </a:spcAft>
            </a:pPr>
            <a:r>
              <a:rPr lang="en-US" sz="3600" b="1" dirty="0" err="1">
                <a:solidFill>
                  <a:srgbClr val="FF0000"/>
                </a:solidFill>
                <a:latin typeface="Times New Roman"/>
                <a:ea typeface="Times New Roman"/>
              </a:rPr>
              <a:t>Bài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thơ</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giúp</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hiểu</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điều</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gì</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về</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cảm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anh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chị</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trong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đình</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5" name="Rectangle 4"/>
          <p:cNvSpPr/>
          <p:nvPr/>
        </p:nvSpPr>
        <p:spPr>
          <a:xfrm>
            <a:off x="939594" y="7620000"/>
            <a:ext cx="14589194" cy="646331"/>
          </a:xfrm>
          <a:prstGeom prst="rect">
            <a:avLst/>
          </a:prstGeom>
        </p:spPr>
        <p:txBody>
          <a:bodyPr wrap="square">
            <a:spAutoFit/>
          </a:bodyPr>
          <a:lstStyle/>
          <a:p>
            <a:pPr lvl="0">
              <a:spcAft>
                <a:spcPts val="0"/>
              </a:spcAft>
            </a:pPr>
            <a:r>
              <a:rPr lang="vi-VN" sz="3600" b="1" dirty="0">
                <a:solidFill>
                  <a:srgbClr val="0000CC"/>
                </a:solidFill>
                <a:latin typeface="Times New Roman"/>
                <a:ea typeface="Times New Roman"/>
              </a:rPr>
              <a:t>+ Bài thơ thể hiện tình cảm anh chị em trong nhà rất cảm động.</a:t>
            </a:r>
            <a:endParaRPr lang="en-US" sz="3200" b="1" dirty="0">
              <a:solidFill>
                <a:srgbClr val="FF0000"/>
              </a:solidFill>
              <a:latin typeface="Times New Roman"/>
              <a:ea typeface="Times New Roman"/>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9552</TotalTime>
  <Words>126</Words>
  <Application>Microsoft Office PowerPoint</Application>
  <PresentationFormat>Custom</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903</cp:revision>
  <dcterms:created xsi:type="dcterms:W3CDTF">2008-09-09T22:52:10Z</dcterms:created>
  <dcterms:modified xsi:type="dcterms:W3CDTF">2022-06-30T07:50:18Z</dcterms:modified>
</cp:coreProperties>
</file>