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3" y="47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447800"/>
            <a:ext cx="148272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cả bài thơ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5205" y="22860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yêu em tôi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72067" y="3352800"/>
            <a:ext cx="13639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nl-NL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Bài thơ thể hiện tình cảm anh chị em trong nhà rất cảm động. Tình cảm anh chị em ruột thịt làm cho cuộc sống thêm đẹp, thêm vui</a:t>
            </a:r>
            <a:r>
              <a:rPr lang="vi-VN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  <a:endParaRPr lang="en-US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9551</TotalTime>
  <Words>67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903</cp:revision>
  <dcterms:created xsi:type="dcterms:W3CDTF">2008-09-09T22:52:10Z</dcterms:created>
  <dcterms:modified xsi:type="dcterms:W3CDTF">2022-06-30T07:54:24Z</dcterms:modified>
</cp:coreProperties>
</file>