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47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Mắt nó đen ngời</a:t>
            </a:r>
          </a:p>
          <a:p>
            <a:pPr lvl="0"/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veo như nước</a:t>
            </a:r>
          </a:p>
          <a:p>
            <a:pPr lvl="0"/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Miệng nó tươi hồng</a:t>
            </a:r>
          </a:p>
          <a:p>
            <a:pPr lvl="0"/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Nói như khướu hót.</a:t>
            </a:r>
          </a:p>
        </p:txBody>
      </p:sp>
      <p:sp>
        <p:nvSpPr>
          <p:cNvPr id="8" name="Rectangle 7"/>
          <p:cNvSpPr/>
          <p:nvPr/>
        </p:nvSpPr>
        <p:spPr>
          <a:xfrm>
            <a:off x="676368" y="4800600"/>
            <a:ext cx="14827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Trong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khổ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2,3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nhỏ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tả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em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gái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mình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đáng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yêu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như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thế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nào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4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2" y="5562600"/>
            <a:ext cx="148272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+ Bạn nhỏ kể</a:t>
            </a: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, 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tả về </a:t>
            </a: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cô 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em gái của mình rất xinh đẹp, rất đáng yêu: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- 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Mắt em đen ngời, trong veo như nước.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- 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Miệng em tươi hồng, nói như khướu hót.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- 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Cách làm điệu của em</a:t>
            </a: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: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 hoa lan, hoa lí em nhặt cài </a:t>
            </a:r>
            <a:r>
              <a:rPr lang="vi-VN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đầu</a:t>
            </a:r>
            <a:r>
              <a:rPr lang="nl-NL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, hương thơm bay theo em từ sân trước tới vườn sau.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90518" y="2341198"/>
            <a:ext cx="53815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Hoa lan, hoa lí</a:t>
            </a:r>
          </a:p>
          <a:p>
            <a:pPr lvl="0">
              <a:spcAft>
                <a:spcPts val="0"/>
              </a:spcAft>
            </a:pP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Nó nhặt cài đầu</a:t>
            </a:r>
          </a:p>
          <a:p>
            <a:pPr lvl="0">
              <a:spcAft>
                <a:spcPts val="0"/>
              </a:spcAft>
            </a:pP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Hương thơm theo nó</a:t>
            </a:r>
          </a:p>
          <a:p>
            <a:pPr lvl="0">
              <a:spcAft>
                <a:spcPts val="0"/>
              </a:spcAft>
            </a:pP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Sân trước vườn sau.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9549</TotalTime>
  <Words>144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2022-06-30T07:25:53Z</dcterms:modified>
</cp:coreProperties>
</file>