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Rectangle 3"/>
          <p:cNvSpPr/>
          <p:nvPr/>
        </p:nvSpPr>
        <p:spPr>
          <a:xfrm>
            <a:off x="2201704" y="2597765"/>
            <a:ext cx="4905353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Tôi yêu em tôi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 cười rúc rích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Mỗi khi tôi đùa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 vui, nó thích.</a:t>
            </a:r>
            <a:endParaRPr lang="vi-VN" sz="38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01682" y="2597765"/>
            <a:ext cx="4922837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Mắt nó đen ngời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 veo như nước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Miệng nó tươi hồng</a:t>
            </a:r>
          </a:p>
          <a:p>
            <a:pPr fontAlgn="t"/>
            <a:r>
              <a:rPr lang="vi-VN" sz="3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Nói như khướu hót</a:t>
            </a:r>
            <a:endParaRPr lang="en-US" sz="380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1895" y="1447800"/>
            <a:ext cx="833433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khổ thơ dưới đây và trả lời câu hỏi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99382" y="5596354"/>
            <a:ext cx="866615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của bạn nhỏ có nét đẹp như thế nào?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99382" y="6400800"/>
            <a:ext cx="1437848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của bạn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nhỏ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đối mắt đen và trong như nước, miệng tươi hồng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9568</TotalTime>
  <Words>81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913</cp:revision>
  <dcterms:created xsi:type="dcterms:W3CDTF">2008-09-09T22:52:10Z</dcterms:created>
  <dcterms:modified xsi:type="dcterms:W3CDTF">2022-08-05T14:43:09Z</dcterms:modified>
</cp:coreProperties>
</file>