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4285660" y="2895600"/>
            <a:ext cx="490535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thích vẽ lắm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Vẽ thỏ có đôi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sợ thỏ một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Không có bạn chơi.</a:t>
            </a:r>
            <a:endParaRPr lang="vi-VN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8946" y="5977354"/>
            <a:ext cx="726192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gái của bạn nhỏ thích điều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98946" y="6781800"/>
            <a:ext cx="62071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gái của bạn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thích vẽ.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8919" y="1447800"/>
            <a:ext cx="833433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dưới đây và trả lời câu hỏi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9570</TotalTime>
  <Words>54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906</cp:revision>
  <dcterms:created xsi:type="dcterms:W3CDTF">2008-09-09T22:52:10Z</dcterms:created>
  <dcterms:modified xsi:type="dcterms:W3CDTF">2022-08-05T14:53:24Z</dcterms:modified>
</cp:coreProperties>
</file>