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4645301" y="3124200"/>
            <a:ext cx="492283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Kìa, tiếng nó đấy!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Đang ở trường về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 bạn bắt bướm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Cười dưới hàng tre…</a:t>
            </a:r>
            <a:endParaRPr lang="en-US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70919" y="5867400"/>
            <a:ext cx="520366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 bài thơ nói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4417" y="6656606"/>
            <a:ext cx="14402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nl-NL" sz="3600" b="1" smtClean="0">
                <a:solidFill>
                  <a:srgbClr val="0000CC"/>
                </a:solidFill>
                <a:latin typeface="Times New Roman"/>
                <a:ea typeface="Times New Roman"/>
              </a:rPr>
              <a:t>    Bài </a:t>
            </a:r>
            <a:r>
              <a:rPr lang="nl-NL" sz="3600" b="1">
                <a:solidFill>
                  <a:srgbClr val="0000CC"/>
                </a:solidFill>
                <a:latin typeface="Times New Roman"/>
                <a:ea typeface="Times New Roman"/>
              </a:rPr>
              <a:t>thơ thể hiện tình cảm anh chị em trong nhà rất cảm động. Tình cảm anh chị em ruột thịt làm cho cuộc sống thêm đẹp, thêm vui</a:t>
            </a:r>
            <a:r>
              <a:rPr lang="vi-VN" sz="3600" b="1">
                <a:solidFill>
                  <a:srgbClr val="0000CC"/>
                </a:solidFill>
                <a:latin typeface="Times New Roman"/>
                <a:ea typeface="Times New Roman"/>
              </a:rPr>
              <a:t>.</a:t>
            </a:r>
            <a:endParaRPr lang="en-US" sz="3600" b="1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8919" y="1447800"/>
            <a:ext cx="833433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dưới đây và trả lời câu hỏi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9578</TotalTime>
  <Words>79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2022-08-05T14:55:08Z</dcterms:modified>
</cp:coreProperties>
</file>