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2068517" y="2743200"/>
            <a:ext cx="490535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Hoa lan, hoa lí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nhặt cài đầu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Hương thơm theo nó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Sân trước vườn sau</a:t>
            </a:r>
            <a:endParaRPr lang="en-US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7719" y="2743199"/>
            <a:ext cx="4905353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Tôi đi đâu lâu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mong, nó nhắc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nấp sau cây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Òa ra ôm chặt.</a:t>
            </a:r>
            <a:endParaRPr lang="vi-VN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68516" y="6358354"/>
            <a:ext cx="1082860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 bạn nhỏ đi lâu lâu mới về thì em gái đã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68516" y="7162800"/>
            <a:ext cx="1277540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gái của bạn ấy rất mong, nhắc bạn ấy và còn nấp sau cây để oà anh trai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8517" y="1786354"/>
            <a:ext cx="833433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dưới đây và trả lời câu hỏi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9576</TotalTime>
  <Words>90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909</cp:revision>
  <dcterms:created xsi:type="dcterms:W3CDTF">2008-09-09T22:52:10Z</dcterms:created>
  <dcterms:modified xsi:type="dcterms:W3CDTF">2022-08-05T14:52:13Z</dcterms:modified>
</cp:coreProperties>
</file>