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661319" y="1676400"/>
            <a:ext cx="1356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Nhìn </a:t>
            </a:r>
            <a:r>
              <a:rPr lang="vi-V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đôi chân bố cứng chắc và cử động, di chuyển rất nhanh theo chiếc thang đi lên, em càng thêm khâm phục bố.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4719" y="4186316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trên tả đôi chân bố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78603" y="5114092"/>
            <a:ext cx="132939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Đ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ôi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chân bố cứng chắc và cử động, di chuyển rất nhanh theo chiếc thang đi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69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2022-08-06T01:34:41Z</dcterms:modified>
</cp:coreProperties>
</file>