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511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2350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661319" y="1676400"/>
            <a:ext cx="13563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Cành phượng xoè ra như bàn tay của mẹ che nắng cho chúng em chơi đùa.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9919" y="3491824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 em, cành phượng được so sánh với vật gì?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07203" y="44196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Cành </a:t>
            </a:r>
            <a:r>
              <a:rPr lang="en-US" sz="3800" b="1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phượng được so sánh với bàn tay của mẹ.</a:t>
            </a:r>
            <a:endParaRPr lang="en-US" sz="3800" b="1">
              <a:solidFill>
                <a:srgbClr val="FF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51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2022-08-06T01:34:14Z</dcterms:modified>
</cp:coreProperties>
</file>