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10" name="Group 9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6718466" y="641502"/>
                <a:ext cx="151153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1" name="Straight Connector 10"/>
            <p:cNvCxnSpPr/>
            <p:nvPr/>
          </p:nvCxnSpPr>
          <p:spPr>
            <a:xfrm>
              <a:off x="6830837" y="1051559"/>
              <a:ext cx="12350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1661319" y="1676400"/>
            <a:ext cx="13563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Mấy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hôm nay mẹ mệt nên dáng mẹ gầy đi trông thấy.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94719" y="3200400"/>
            <a:ext cx="1303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Theo em, câu trên tả hình háng mẹ như thế nào?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12003" y="4128176"/>
            <a:ext cx="639781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Dáng </a:t>
            </a:r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mẹ gầy đi trông 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thấy.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908</TotalTime>
  <Words>44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154</cp:revision>
  <dcterms:created xsi:type="dcterms:W3CDTF">2022-07-10T01:37:20Z</dcterms:created>
  <dcterms:modified xsi:type="dcterms:W3CDTF">2022-08-06T01:36:33Z</dcterms:modified>
</cp:coreProperties>
</file>