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80780" y="10769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900238" y="1676400"/>
            <a:ext cx="13563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Tiếng mở khoá chiếc cặp kêu “tách tách” nghe rất vui tai. 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889919" y="33528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Theo em, câu trên tả tiếng kêu của chiếc cặp như thế nào</a:t>
            </a:r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8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89919" y="44196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 trên tả tiếng kêu của chiếc cặp khi mở nghe “tách tách”.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55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157</cp:revision>
  <dcterms:created xsi:type="dcterms:W3CDTF">2022-07-10T01:37:20Z</dcterms:created>
  <dcterms:modified xsi:type="dcterms:W3CDTF">2022-08-06T01:37:08Z</dcterms:modified>
</cp:coreProperties>
</file>