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328319" y="0"/>
            <a:ext cx="7013458" cy="1053845"/>
            <a:chOff x="4539228" y="172432"/>
            <a:chExt cx="6895120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68951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18466" y="641502"/>
              <a:ext cx="1956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34382" y="1600200"/>
            <a:ext cx="51635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lễ hội gì? Ở đâu?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3919" y="6961257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Lễ hội thi nấu cơm ở tỉnh Bắc Ninh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file1.dangcongsan.vn/DATA/0/2017/02/thi_nau_com-10_24_38_3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319" y="2362200"/>
            <a:ext cx="6858000" cy="407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2022-08-17T11:34:30Z</dcterms:modified>
</cp:coreProperties>
</file>