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sp>
          <p:nvSpPr>
            <p:cNvPr id="5" name="TextBox 4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267967" y="641502"/>
              <a:ext cx="19679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24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034382" y="1600200"/>
            <a:ext cx="516359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là lễ hội gì? Ở đâu?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109119" y="6961257"/>
            <a:ext cx="10113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>
                <a:solidFill>
                  <a:srgbClr val="0000FF"/>
                </a:solidFill>
              </a:rPr>
              <a:t>Lễ hội Chọi trâu Đồ Sơn, TP. Hải Phòng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file1.dangcongsan.vn/data/0/images/2022/08/10/havtcd/lehoichoitrau2018-26371.jpg?dpi=150&amp;quality=100&amp;w=7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829" y="2590800"/>
            <a:ext cx="6096000" cy="376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30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2022-08-17T11:29:28Z</dcterms:modified>
</cp:coreProperties>
</file>