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328319" y="0"/>
            <a:ext cx="7013458" cy="1053845"/>
            <a:chOff x="4539228" y="172432"/>
            <a:chExt cx="6895120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68951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18466" y="641502"/>
              <a:ext cx="1956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34382" y="1600200"/>
            <a:ext cx="51635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lễ hội gì? Ở đâu?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25048" y="8077200"/>
            <a:ext cx="76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0000FF"/>
                </a:solidFill>
              </a:rPr>
              <a:t>Lễ hội đua voi ở tỉnh Đăk Lăk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Mùa Lễ hội đua voi ở Buôn Đôn | Báo Dân tộc và Phát triể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48" y="2590800"/>
            <a:ext cx="7620000" cy="52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2022-08-17T11:32:45Z</dcterms:modified>
</cp:coreProperties>
</file>