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4328319" y="0"/>
            <a:ext cx="7013458" cy="1053845"/>
            <a:chOff x="4539228" y="172432"/>
            <a:chExt cx="6895120" cy="1053845"/>
          </a:xfrm>
        </p:grpSpPr>
        <p:sp>
          <p:nvSpPr>
            <p:cNvPr id="5" name="TextBox 4"/>
            <p:cNvSpPr txBox="1"/>
            <p:nvPr/>
          </p:nvSpPr>
          <p:spPr>
            <a:xfrm>
              <a:off x="4539228" y="172432"/>
              <a:ext cx="689512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Thứ……ngày…..tháng…..năm…….</a:t>
              </a:r>
              <a:endParaRPr lang="en-US" sz="36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718466" y="641502"/>
              <a:ext cx="195639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Tiếng Việt</a:t>
              </a:r>
              <a:endParaRPr lang="en-US" sz="3200" b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034382" y="1600200"/>
            <a:ext cx="5163593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Đây là lễ hội gì? Ở đâu?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69912" y="6961257"/>
            <a:ext cx="54258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smtClean="0">
                <a:solidFill>
                  <a:srgbClr val="0000FF"/>
                </a:solidFill>
              </a:rPr>
              <a:t>Hội Lim ở tỉnh Bắc Ninh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ội Lim - Lễ hội truyền thống nổi tiếng nhất ở Bắc Ninh - Vntrip.v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897" y="2362200"/>
            <a:ext cx="6000750" cy="4229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905</TotalTime>
  <Words>25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150</cp:revision>
  <dcterms:created xsi:type="dcterms:W3CDTF">2022-07-10T01:37:20Z</dcterms:created>
  <dcterms:modified xsi:type="dcterms:W3CDTF">2022-08-17T11:31:56Z</dcterms:modified>
</cp:coreProperties>
</file>