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26/7/2022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26/7/2022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0"/>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830837" y="1051559"/>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7" name="Rectangle 6"/>
          <p:cNvSpPr/>
          <p:nvPr/>
        </p:nvSpPr>
        <p:spPr>
          <a:xfrm>
            <a:off x="1204119" y="1630501"/>
            <a:ext cx="14173200" cy="3785652"/>
          </a:xfrm>
          <a:prstGeom prst="rect">
            <a:avLst/>
          </a:prstGeom>
        </p:spPr>
        <p:txBody>
          <a:bodyPr wrap="square">
            <a:spAutoFit/>
          </a:bodyPr>
          <a:lstStyle/>
          <a:p>
            <a:pPr indent="863600" algn="just"/>
            <a:r>
              <a:rPr lang="en-US" sz="4000">
                <a:solidFill>
                  <a:srgbClr val="0000FF"/>
                </a:solidFill>
                <a:latin typeface="Arial" pitchFamily="34" charset="0"/>
                <a:cs typeface="Arial" pitchFamily="34" charset="0"/>
              </a:rPr>
              <a:t>Đọc đoạn văn dưới đây và trả lời câu hỏi:</a:t>
            </a:r>
          </a:p>
          <a:p>
            <a:pPr indent="863600" algn="just"/>
            <a:r>
              <a:rPr lang="vi-VN" sz="4000" smtClean="0">
                <a:solidFill>
                  <a:srgbClr val="0000FF"/>
                </a:solidFill>
              </a:rPr>
              <a:t>Tôi </a:t>
            </a:r>
            <a:r>
              <a:rPr lang="vi-VN" sz="4000">
                <a:solidFill>
                  <a:srgbClr val="0000FF"/>
                </a:solidFill>
              </a:rPr>
              <a:t>đặt tên nó là Cúp. Tôi chưa dạy Cúp những chuyện tài giỏi như làm xiếc. Nhưng so với những chú chó bình thường khác, Cúp không thua kém gì. Cúp biết chui vào gầm giường lấy trái banh, đem cho tôi chiếc khăn lau nhà, đưa hai chân trước lên mỗi khi tôi chìa tay cho nó bắt</a:t>
            </a:r>
            <a:r>
              <a:rPr lang="vi-VN" sz="4000">
                <a:solidFill>
                  <a:srgbClr val="0000FF"/>
                </a:solidFill>
              </a:rPr>
              <a:t>. </a:t>
            </a:r>
            <a:endParaRPr lang="vi-VN" sz="4000">
              <a:solidFill>
                <a:srgbClr val="0000FF"/>
              </a:solidFill>
            </a:endParaRPr>
          </a:p>
        </p:txBody>
      </p:sp>
      <p:sp>
        <p:nvSpPr>
          <p:cNvPr id="12" name="Rectangle 11"/>
          <p:cNvSpPr/>
          <p:nvPr/>
        </p:nvSpPr>
        <p:spPr>
          <a:xfrm>
            <a:off x="1214438" y="5562600"/>
            <a:ext cx="14173200" cy="707886"/>
          </a:xfrm>
          <a:prstGeom prst="rect">
            <a:avLst/>
          </a:prstGeom>
        </p:spPr>
        <p:txBody>
          <a:bodyPr wrap="square">
            <a:spAutoFit/>
          </a:bodyPr>
          <a:lstStyle/>
          <a:p>
            <a:pPr indent="863600" algn="just"/>
            <a:r>
              <a:rPr lang="en-US" sz="4000" smtClean="0">
                <a:solidFill>
                  <a:srgbClr val="FF0000"/>
                </a:solidFill>
                <a:latin typeface="Arial" pitchFamily="34" charset="0"/>
                <a:cs typeface="Arial" pitchFamily="34" charset="0"/>
              </a:rPr>
              <a:t>Chú chó được đặt tên là gì?</a:t>
            </a:r>
            <a:endParaRPr lang="vi-VN" sz="4000">
              <a:solidFill>
                <a:srgbClr val="FF0000"/>
              </a:solidFill>
            </a:endParaRPr>
          </a:p>
        </p:txBody>
      </p:sp>
      <p:sp>
        <p:nvSpPr>
          <p:cNvPr id="13" name="Rectangle 12"/>
          <p:cNvSpPr/>
          <p:nvPr/>
        </p:nvSpPr>
        <p:spPr>
          <a:xfrm>
            <a:off x="1227138" y="6705600"/>
            <a:ext cx="14173200" cy="707886"/>
          </a:xfrm>
          <a:prstGeom prst="rect">
            <a:avLst/>
          </a:prstGeom>
        </p:spPr>
        <p:txBody>
          <a:bodyPr wrap="square">
            <a:spAutoFit/>
          </a:bodyPr>
          <a:lstStyle/>
          <a:p>
            <a:pPr indent="863600" algn="just"/>
            <a:r>
              <a:rPr lang="en-US" sz="4000" smtClean="0">
                <a:solidFill>
                  <a:srgbClr val="0000FF"/>
                </a:solidFill>
                <a:latin typeface="Arial" pitchFamily="34" charset="0"/>
                <a:cs typeface="Arial" pitchFamily="34" charset="0"/>
              </a:rPr>
              <a:t>Chú chó được đặt tên là Cúp</a:t>
            </a:r>
            <a:endParaRPr lang="vi-VN" sz="4000">
              <a:solidFill>
                <a:srgbClr val="0000FF"/>
              </a:solidFill>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932</TotalTime>
  <Words>103</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155</cp:revision>
  <dcterms:created xsi:type="dcterms:W3CDTF">2022-07-10T01:37:20Z</dcterms:created>
  <dcterms:modified xsi:type="dcterms:W3CDTF">2022-07-26T09:23:49Z</dcterms:modified>
</cp:coreProperties>
</file>