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26/7/2022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26/7/2022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267967"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417796" y="1051559"/>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9" name="Rectangle 8"/>
          <p:cNvSpPr/>
          <p:nvPr/>
        </p:nvSpPr>
        <p:spPr>
          <a:xfrm>
            <a:off x="1204119" y="1676400"/>
            <a:ext cx="14173200" cy="2554545"/>
          </a:xfrm>
          <a:prstGeom prst="rect">
            <a:avLst/>
          </a:prstGeom>
        </p:spPr>
        <p:txBody>
          <a:bodyPr wrap="square">
            <a:spAutoFit/>
          </a:bodyPr>
          <a:lstStyle/>
          <a:p>
            <a:pPr indent="863600" algn="just"/>
            <a:r>
              <a:rPr lang="en-US" sz="4000" smtClean="0">
                <a:solidFill>
                  <a:srgbClr val="0000FF"/>
                </a:solidFill>
                <a:latin typeface="Arial" pitchFamily="34" charset="0"/>
                <a:cs typeface="Arial" pitchFamily="34" charset="0"/>
              </a:rPr>
              <a:t>Đọc đoạn văn dưới đây và trả lời câu hỏi:</a:t>
            </a:r>
          </a:p>
          <a:p>
            <a:pPr indent="863600" algn="just"/>
            <a:r>
              <a:rPr lang="vi-VN" sz="4000" smtClean="0">
                <a:solidFill>
                  <a:srgbClr val="0000FF"/>
                </a:solidFill>
                <a:latin typeface="Arial" pitchFamily="34" charset="0"/>
                <a:cs typeface="Arial" pitchFamily="34" charset="0"/>
              </a:rPr>
              <a:t>Cúp </a:t>
            </a:r>
            <a:r>
              <a:rPr lang="vi-VN" sz="4000">
                <a:solidFill>
                  <a:srgbClr val="0000FF"/>
                </a:solidFill>
                <a:latin typeface="Arial" pitchFamily="34" charset="0"/>
                <a:cs typeface="Arial" pitchFamily="34" charset="0"/>
              </a:rPr>
              <a:t>còn rất thích nghe tôi đọc truyện. Mỗi khi tôi đọc cho Cúp nghe, nó nằm khoanh tròn trên lòng tôi. Lúc tôi đọc xong, gấp sách lại, đã thấy cu cậu ngủ khò từ </a:t>
            </a:r>
            <a:r>
              <a:rPr lang="vi-VN" sz="4000">
                <a:solidFill>
                  <a:srgbClr val="0000FF"/>
                </a:solidFill>
                <a:latin typeface="Arial" pitchFamily="34" charset="0"/>
                <a:cs typeface="Arial" pitchFamily="34" charset="0"/>
              </a:rPr>
              <a:t>lúc </a:t>
            </a:r>
            <a:r>
              <a:rPr lang="vi-VN" sz="4000" smtClean="0">
                <a:solidFill>
                  <a:srgbClr val="0000FF"/>
                </a:solidFill>
                <a:latin typeface="Arial" pitchFamily="34" charset="0"/>
                <a:cs typeface="Arial" pitchFamily="34" charset="0"/>
              </a:rPr>
              <a:t>nào.</a:t>
            </a:r>
            <a:endParaRPr lang="vi-VN" sz="4000">
              <a:solidFill>
                <a:srgbClr val="0000FF"/>
              </a:solidFill>
              <a:latin typeface="Arial" pitchFamily="34" charset="0"/>
              <a:cs typeface="Arial" pitchFamily="34" charset="0"/>
            </a:endParaRPr>
          </a:p>
        </p:txBody>
      </p:sp>
      <p:sp>
        <p:nvSpPr>
          <p:cNvPr id="10" name="Rectangle 9"/>
          <p:cNvSpPr/>
          <p:nvPr/>
        </p:nvSpPr>
        <p:spPr>
          <a:xfrm>
            <a:off x="1240868" y="4572000"/>
            <a:ext cx="14173200" cy="707886"/>
          </a:xfrm>
          <a:prstGeom prst="rect">
            <a:avLst/>
          </a:prstGeom>
        </p:spPr>
        <p:txBody>
          <a:bodyPr wrap="square">
            <a:spAutoFit/>
          </a:bodyPr>
          <a:lstStyle/>
          <a:p>
            <a:pPr indent="863600" algn="just"/>
            <a:r>
              <a:rPr lang="en-US" sz="4000" smtClean="0">
                <a:solidFill>
                  <a:srgbClr val="FF0000"/>
                </a:solidFill>
                <a:latin typeface="Arial" pitchFamily="34" charset="0"/>
                <a:cs typeface="Arial" pitchFamily="34" charset="0"/>
              </a:rPr>
              <a:t>Chú chó Cúp thích những gì?</a:t>
            </a:r>
            <a:endParaRPr lang="vi-VN" sz="4000">
              <a:solidFill>
                <a:srgbClr val="FF0000"/>
              </a:solidFill>
              <a:latin typeface="Arial" pitchFamily="34" charset="0"/>
              <a:cs typeface="Arial" pitchFamily="34" charset="0"/>
            </a:endParaRPr>
          </a:p>
        </p:txBody>
      </p:sp>
      <p:sp>
        <p:nvSpPr>
          <p:cNvPr id="11" name="Rectangle 10"/>
          <p:cNvSpPr/>
          <p:nvPr/>
        </p:nvSpPr>
        <p:spPr>
          <a:xfrm>
            <a:off x="1240868" y="5715000"/>
            <a:ext cx="14173200" cy="707886"/>
          </a:xfrm>
          <a:prstGeom prst="rect">
            <a:avLst/>
          </a:prstGeom>
        </p:spPr>
        <p:txBody>
          <a:bodyPr wrap="square">
            <a:spAutoFit/>
          </a:bodyPr>
          <a:lstStyle/>
          <a:p>
            <a:pPr indent="863600" algn="just"/>
            <a:r>
              <a:rPr lang="en-US" sz="4000" smtClean="0">
                <a:solidFill>
                  <a:srgbClr val="0000FF"/>
                </a:solidFill>
                <a:latin typeface="Arial" pitchFamily="34" charset="0"/>
                <a:cs typeface="Arial" pitchFamily="34" charset="0"/>
              </a:rPr>
              <a:t>Chú chó Cúp thích nghe đọc truyện.</a:t>
            </a:r>
            <a:endParaRPr lang="vi-VN" sz="400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924</TotalTime>
  <Words>80</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154</cp:revision>
  <dcterms:created xsi:type="dcterms:W3CDTF">2022-07-10T01:37:20Z</dcterms:created>
  <dcterms:modified xsi:type="dcterms:W3CDTF">2022-07-26T09:25:27Z</dcterms:modified>
</cp:coreProperties>
</file>