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234" y="-360"/>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26/7/2022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26/7/2022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26/7/2022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26/7/2022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26/7/2022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36910" y="0"/>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718466" y="641502"/>
                <a:ext cx="1967927"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4" name="Straight Connector 3"/>
            <p:cNvCxnSpPr/>
            <p:nvPr/>
          </p:nvCxnSpPr>
          <p:spPr>
            <a:xfrm>
              <a:off x="6830837" y="1051559"/>
              <a:ext cx="1684559"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1" name="TextBox 20"/>
          <p:cNvSpPr txBox="1"/>
          <p:nvPr/>
        </p:nvSpPr>
        <p:spPr>
          <a:xfrm>
            <a:off x="792798" y="1143000"/>
            <a:ext cx="14996319" cy="5262979"/>
          </a:xfrm>
          <a:prstGeom prst="rect">
            <a:avLst/>
          </a:prstGeom>
          <a:noFill/>
        </p:spPr>
        <p:txBody>
          <a:bodyPr wrap="square" rtlCol="0">
            <a:spAutoFit/>
          </a:bodyPr>
          <a:lstStyle/>
          <a:p>
            <a:pPr algn="just">
              <a:lnSpc>
                <a:spcPct val="120000"/>
              </a:lnSpc>
            </a:pPr>
            <a:r>
              <a:rPr lang="en-US" sz="4000" smtClean="0">
                <a:solidFill>
                  <a:srgbClr val="0000FF"/>
                </a:solidFill>
                <a:latin typeface="Arial" pitchFamily="34" charset="0"/>
                <a:cs typeface="Arial" pitchFamily="34" charset="0"/>
              </a:rPr>
              <a:t>         Đọc đoạn văn và tả lời câu hỏi:</a:t>
            </a:r>
          </a:p>
          <a:p>
            <a:pPr algn="just">
              <a:lnSpc>
                <a:spcPct val="120000"/>
              </a:lnSpc>
            </a:pPr>
            <a:r>
              <a:rPr lang="en-US" sz="4000">
                <a:solidFill>
                  <a:srgbClr val="0000FF"/>
                </a:solidFill>
                <a:latin typeface="Arial" pitchFamily="34" charset="0"/>
                <a:cs typeface="Arial" pitchFamily="34" charset="0"/>
              </a:rPr>
              <a:t> </a:t>
            </a:r>
            <a:r>
              <a:rPr lang="en-US" sz="4000" smtClean="0">
                <a:solidFill>
                  <a:srgbClr val="0000FF"/>
                </a:solidFill>
                <a:latin typeface="Arial" pitchFamily="34" charset="0"/>
                <a:cs typeface="Arial" pitchFamily="34" charset="0"/>
              </a:rPr>
              <a:t>       </a:t>
            </a:r>
            <a:r>
              <a:rPr lang="vi-VN" sz="4000" smtClean="0">
                <a:solidFill>
                  <a:srgbClr val="0000FF"/>
                </a:solidFill>
                <a:latin typeface="Arial" pitchFamily="34" charset="0"/>
                <a:cs typeface="Arial" pitchFamily="34" charset="0"/>
              </a:rPr>
              <a:t>Tôi </a:t>
            </a:r>
            <a:r>
              <a:rPr lang="vi-VN" sz="4000">
                <a:solidFill>
                  <a:srgbClr val="0000FF"/>
                </a:solidFill>
                <a:latin typeface="Arial" pitchFamily="34" charset="0"/>
                <a:cs typeface="Arial" pitchFamily="34" charset="0"/>
              </a:rPr>
              <a:t>vẫn nhớ ngày đầu tiên nhà tôi có một chú chó nhỏ. Buổi sáng hôm đó, tôi nghe tiếng cào khẽ vào cửa phòng. Mở cửa ra, tôi nhìn thấy một chú chó con. Nó tuyệt xinh: lông trắng, khoang đen, đôi mắt tròn xoe và loáng ướt. Nó rúc vào chân tôi, nức lên những tiếng khe khẽ trong cổ, cái đuôi bé xíu ngoáy tít, hệt như một đứa trẻ làm nũng </a:t>
            </a:r>
            <a:r>
              <a:rPr lang="vi-VN" sz="4000">
                <a:solidFill>
                  <a:srgbClr val="0000FF"/>
                </a:solidFill>
                <a:latin typeface="Arial" pitchFamily="34" charset="0"/>
                <a:cs typeface="Arial" pitchFamily="34" charset="0"/>
              </a:rPr>
              <a:t>mẹ</a:t>
            </a:r>
            <a:r>
              <a:rPr lang="vi-VN" sz="4000" smtClean="0">
                <a:solidFill>
                  <a:srgbClr val="0000FF"/>
                </a:solidFill>
                <a:latin typeface="Arial" pitchFamily="34" charset="0"/>
                <a:cs typeface="Arial" pitchFamily="34" charset="0"/>
              </a:rPr>
              <a:t>.</a:t>
            </a:r>
          </a:p>
        </p:txBody>
      </p:sp>
      <p:sp>
        <p:nvSpPr>
          <p:cNvPr id="10" name="TextBox 9"/>
          <p:cNvSpPr txBox="1"/>
          <p:nvPr/>
        </p:nvSpPr>
        <p:spPr>
          <a:xfrm>
            <a:off x="1813719" y="6451579"/>
            <a:ext cx="8229600" cy="763094"/>
          </a:xfrm>
          <a:prstGeom prst="rect">
            <a:avLst/>
          </a:prstGeom>
          <a:noFill/>
        </p:spPr>
        <p:txBody>
          <a:bodyPr wrap="square" rtlCol="0">
            <a:spAutoFit/>
          </a:bodyPr>
          <a:lstStyle/>
          <a:p>
            <a:pPr algn="just">
              <a:lnSpc>
                <a:spcPct val="120000"/>
              </a:lnSpc>
            </a:pPr>
            <a:r>
              <a:rPr lang="en-US" sz="4000" smtClean="0">
                <a:solidFill>
                  <a:srgbClr val="FF0000"/>
                </a:solidFill>
                <a:latin typeface="Arial" pitchFamily="34" charset="0"/>
                <a:cs typeface="Arial" pitchFamily="34" charset="0"/>
              </a:rPr>
              <a:t>Chú chó xin như thế nào?</a:t>
            </a:r>
            <a:endParaRPr lang="vi-VN" sz="4000" smtClean="0">
              <a:solidFill>
                <a:srgbClr val="FF0000"/>
              </a:solidFill>
              <a:latin typeface="Arial" pitchFamily="34" charset="0"/>
              <a:cs typeface="Arial" pitchFamily="34" charset="0"/>
            </a:endParaRPr>
          </a:p>
        </p:txBody>
      </p:sp>
      <p:sp>
        <p:nvSpPr>
          <p:cNvPr id="8" name="Rectangle 7"/>
          <p:cNvSpPr/>
          <p:nvPr/>
        </p:nvSpPr>
        <p:spPr>
          <a:xfrm>
            <a:off x="1661319" y="7467600"/>
            <a:ext cx="13716000" cy="1323439"/>
          </a:xfrm>
          <a:prstGeom prst="rect">
            <a:avLst/>
          </a:prstGeom>
        </p:spPr>
        <p:txBody>
          <a:bodyPr wrap="square">
            <a:spAutoFit/>
          </a:bodyPr>
          <a:lstStyle/>
          <a:p>
            <a:r>
              <a:rPr lang="vi-VN" sz="4000">
                <a:solidFill>
                  <a:srgbClr val="0000FF"/>
                </a:solidFill>
                <a:latin typeface="Arial" pitchFamily="34" charset="0"/>
                <a:cs typeface="Arial" pitchFamily="34" charset="0"/>
              </a:rPr>
              <a:t>Nó tuyệt xinh: lông trắng, khoang đen, đôi mắt tròn xoe và loáng ướt. </a:t>
            </a:r>
            <a:endParaRPr lang="en-US" sz="4000"/>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10"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965</TotalTime>
  <Words>135</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153</cp:revision>
  <dcterms:created xsi:type="dcterms:W3CDTF">2022-07-10T01:37:20Z</dcterms:created>
  <dcterms:modified xsi:type="dcterms:W3CDTF">2022-07-26T09:22:37Z</dcterms:modified>
</cp:coreProperties>
</file>