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28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00CC"/>
    <a:srgbClr val="3333FF"/>
    <a:srgbClr val="FF0066"/>
    <a:srgbClr val="FF7C80"/>
    <a:srgbClr val="FF6600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3490119" y="1266918"/>
            <a:ext cx="9067799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25: NHỮNG BẬC ĐÁ CHẠM MÂY (</a:t>
            </a:r>
            <a:r>
              <a:rPr lang="en-US" sz="3200" b="1" dirty="0" err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Tiết</a:t>
            </a:r>
            <a:r>
              <a:rPr lang="en-US" sz="3200" b="1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1,2)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356519" y="4226017"/>
            <a:ext cx="832253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Cố:</a:t>
            </a:r>
            <a:r>
              <a:rPr lang="en-US" sz="40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tiếng địa phương, dùng để gọi người già với ý kính trọng.</a:t>
            </a:r>
          </a:p>
        </p:txBody>
      </p:sp>
      <p:pic>
        <p:nvPicPr>
          <p:cNvPr id="1026" name="Picture 2" descr="Cụ ông Bắc Ninh gần 90 tuổi ở trọ nuôi vợ chạy thậ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71919" y="2362200"/>
            <a:ext cx="5029200" cy="6374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05715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9554</TotalTime>
  <Words>39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1067</cp:revision>
  <dcterms:created xsi:type="dcterms:W3CDTF">2008-09-09T22:52:10Z</dcterms:created>
  <dcterms:modified xsi:type="dcterms:W3CDTF">2022-07-26T07:49:33Z</dcterms:modified>
</cp:coreProperties>
</file>