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00CC"/>
    <a:srgbClr val="3333FF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490119" y="1266918"/>
            <a:ext cx="90677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25: NHỮNG BẬC ĐÁ CHẠM MÂY (</a:t>
            </a: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1,2)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051719" y="3886200"/>
            <a:ext cx="67841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Truông: </a:t>
            </a:r>
            <a:r>
              <a:rPr lang="en-US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đường đi qua rừng núi, vùng đất hoang, nhiều cây cỏ.</a:t>
            </a:r>
            <a:endParaRPr lang="en-US" sz="40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Trekking Đà Lạt - Đi để cảm nhận hết cái hồn Đà Lạ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23863" y="2982780"/>
            <a:ext cx="7771232" cy="444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9556</TotalTime>
  <Words>39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1065</cp:revision>
  <dcterms:created xsi:type="dcterms:W3CDTF">2008-09-09T22:52:10Z</dcterms:created>
  <dcterms:modified xsi:type="dcterms:W3CDTF">2022-07-26T07:49:18Z</dcterms:modified>
</cp:coreProperties>
</file>