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20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395119" y="136065"/>
            <a:ext cx="5492209" cy="930735"/>
            <a:chOff x="5063626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80780" y="1064259"/>
              <a:ext cx="1609644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782638" y="1600200"/>
            <a:ext cx="146304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863600" algn="just"/>
            <a:endParaRPr lang="en-US" sz="3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63600" algn="just"/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Dân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làng chỉ còn cách lên núi kiếm củi đem xuống chợ bán. Sườn núi phía họ ở vách dựng đứng, bà con phải đi đường vòng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rất 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4011" y="4495800"/>
            <a:ext cx="14630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 sao dân làng phải lên núi kiếm củi mà không làm nghề đánh cá nữa?</a:t>
            </a:r>
            <a:endParaRPr lang="vi-VN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46919" y="5900916"/>
            <a:ext cx="1463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 algn="just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Vì 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bão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cuốn phăng thuyền bè, chài lưới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 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81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2022-08-06T01:55:34Z</dcterms:modified>
</cp:coreProperties>
</file>